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61"/>
  </p:notesMasterIdLst>
  <p:handoutMasterIdLst>
    <p:handoutMasterId r:id="rId62"/>
  </p:handoutMasterIdLst>
  <p:sldIdLst>
    <p:sldId id="371" r:id="rId2"/>
    <p:sldId id="421" r:id="rId3"/>
    <p:sldId id="591" r:id="rId4"/>
    <p:sldId id="533" r:id="rId5"/>
    <p:sldId id="412" r:id="rId6"/>
    <p:sldId id="534" r:id="rId7"/>
    <p:sldId id="420" r:id="rId8"/>
    <p:sldId id="535" r:id="rId9"/>
    <p:sldId id="497" r:id="rId10"/>
    <p:sldId id="498" r:id="rId11"/>
    <p:sldId id="575" r:id="rId12"/>
    <p:sldId id="536" r:id="rId13"/>
    <p:sldId id="542" r:id="rId14"/>
    <p:sldId id="592" r:id="rId15"/>
    <p:sldId id="593" r:id="rId16"/>
    <p:sldId id="596" r:id="rId17"/>
    <p:sldId id="544" r:id="rId18"/>
    <p:sldId id="547" r:id="rId19"/>
    <p:sldId id="597" r:id="rId20"/>
    <p:sldId id="499" r:id="rId21"/>
    <p:sldId id="502" r:id="rId22"/>
    <p:sldId id="503" r:id="rId23"/>
    <p:sldId id="576" r:id="rId24"/>
    <p:sldId id="598" r:id="rId25"/>
    <p:sldId id="599" r:id="rId26"/>
    <p:sldId id="548" r:id="rId27"/>
    <p:sldId id="553" r:id="rId28"/>
    <p:sldId id="537" r:id="rId29"/>
    <p:sldId id="538" r:id="rId30"/>
    <p:sldId id="539" r:id="rId31"/>
    <p:sldId id="570" r:id="rId32"/>
    <p:sldId id="505" r:id="rId33"/>
    <p:sldId id="506" r:id="rId34"/>
    <p:sldId id="509" r:id="rId35"/>
    <p:sldId id="600" r:id="rId36"/>
    <p:sldId id="601" r:id="rId37"/>
    <p:sldId id="609" r:id="rId38"/>
    <p:sldId id="603" r:id="rId39"/>
    <p:sldId id="604" r:id="rId40"/>
    <p:sldId id="610" r:id="rId41"/>
    <p:sldId id="616" r:id="rId42"/>
    <p:sldId id="617" r:id="rId43"/>
    <p:sldId id="606" r:id="rId44"/>
    <p:sldId id="611" r:id="rId45"/>
    <p:sldId id="614" r:id="rId46"/>
    <p:sldId id="612" r:id="rId47"/>
    <p:sldId id="613" r:id="rId48"/>
    <p:sldId id="605" r:id="rId49"/>
    <p:sldId id="615" r:id="rId50"/>
    <p:sldId id="608" r:id="rId51"/>
    <p:sldId id="426" r:id="rId52"/>
    <p:sldId id="457" r:id="rId53"/>
    <p:sldId id="400" r:id="rId54"/>
    <p:sldId id="564" r:id="rId55"/>
    <p:sldId id="565" r:id="rId56"/>
    <p:sldId id="567" r:id="rId57"/>
    <p:sldId id="573" r:id="rId58"/>
    <p:sldId id="568" r:id="rId59"/>
    <p:sldId id="359" r:id="rId60"/>
  </p:sldIdLst>
  <p:sldSz cx="14630400" cy="8229600"/>
  <p:notesSz cx="6858000" cy="9144000"/>
  <p:defaultTextStyle>
    <a:defPPr>
      <a:defRPr lang="en-US"/>
    </a:defPPr>
    <a:lvl1pPr algn="l" rtl="0" fontAlgn="base">
      <a:spcBef>
        <a:spcPct val="0"/>
      </a:spcBef>
      <a:spcAft>
        <a:spcPct val="0"/>
      </a:spcAft>
      <a:defRPr sz="2900" kern="1200">
        <a:solidFill>
          <a:schemeClr val="bg2"/>
        </a:solidFill>
        <a:latin typeface="Segoe Semibold"/>
        <a:ea typeface="+mn-ea"/>
        <a:cs typeface="+mn-cs"/>
      </a:defRPr>
    </a:lvl1pPr>
    <a:lvl2pPr marL="457200" algn="l" rtl="0" fontAlgn="base">
      <a:spcBef>
        <a:spcPct val="0"/>
      </a:spcBef>
      <a:spcAft>
        <a:spcPct val="0"/>
      </a:spcAft>
      <a:defRPr sz="2900" kern="1200">
        <a:solidFill>
          <a:schemeClr val="bg2"/>
        </a:solidFill>
        <a:latin typeface="Segoe Semibold"/>
        <a:ea typeface="+mn-ea"/>
        <a:cs typeface="+mn-cs"/>
      </a:defRPr>
    </a:lvl2pPr>
    <a:lvl3pPr marL="914400" algn="l" rtl="0" fontAlgn="base">
      <a:spcBef>
        <a:spcPct val="0"/>
      </a:spcBef>
      <a:spcAft>
        <a:spcPct val="0"/>
      </a:spcAft>
      <a:defRPr sz="2900" kern="1200">
        <a:solidFill>
          <a:schemeClr val="bg2"/>
        </a:solidFill>
        <a:latin typeface="Segoe Semibold"/>
        <a:ea typeface="+mn-ea"/>
        <a:cs typeface="+mn-cs"/>
      </a:defRPr>
    </a:lvl3pPr>
    <a:lvl4pPr marL="1371600" algn="l" rtl="0" fontAlgn="base">
      <a:spcBef>
        <a:spcPct val="0"/>
      </a:spcBef>
      <a:spcAft>
        <a:spcPct val="0"/>
      </a:spcAft>
      <a:defRPr sz="2900" kern="1200">
        <a:solidFill>
          <a:schemeClr val="bg2"/>
        </a:solidFill>
        <a:latin typeface="Segoe Semibold"/>
        <a:ea typeface="+mn-ea"/>
        <a:cs typeface="+mn-cs"/>
      </a:defRPr>
    </a:lvl4pPr>
    <a:lvl5pPr marL="1828800" algn="l" rtl="0" fontAlgn="base">
      <a:spcBef>
        <a:spcPct val="0"/>
      </a:spcBef>
      <a:spcAft>
        <a:spcPct val="0"/>
      </a:spcAft>
      <a:defRPr sz="2900" kern="1200">
        <a:solidFill>
          <a:schemeClr val="bg2"/>
        </a:solidFill>
        <a:latin typeface="Segoe Semibold"/>
        <a:ea typeface="+mn-ea"/>
        <a:cs typeface="+mn-cs"/>
      </a:defRPr>
    </a:lvl5pPr>
    <a:lvl6pPr marL="2286000" algn="l" defTabSz="914400" rtl="0" eaLnBrk="1" latinLnBrk="0" hangingPunct="1">
      <a:defRPr sz="2900" kern="1200">
        <a:solidFill>
          <a:schemeClr val="bg2"/>
        </a:solidFill>
        <a:latin typeface="Segoe Semibold"/>
        <a:ea typeface="+mn-ea"/>
        <a:cs typeface="+mn-cs"/>
      </a:defRPr>
    </a:lvl6pPr>
    <a:lvl7pPr marL="2743200" algn="l" defTabSz="914400" rtl="0" eaLnBrk="1" latinLnBrk="0" hangingPunct="1">
      <a:defRPr sz="2900" kern="1200">
        <a:solidFill>
          <a:schemeClr val="bg2"/>
        </a:solidFill>
        <a:latin typeface="Segoe Semibold"/>
        <a:ea typeface="+mn-ea"/>
        <a:cs typeface="+mn-cs"/>
      </a:defRPr>
    </a:lvl7pPr>
    <a:lvl8pPr marL="3200400" algn="l" defTabSz="914400" rtl="0" eaLnBrk="1" latinLnBrk="0" hangingPunct="1">
      <a:defRPr sz="2900" kern="1200">
        <a:solidFill>
          <a:schemeClr val="bg2"/>
        </a:solidFill>
        <a:latin typeface="Segoe Semibold"/>
        <a:ea typeface="+mn-ea"/>
        <a:cs typeface="+mn-cs"/>
      </a:defRPr>
    </a:lvl8pPr>
    <a:lvl9pPr marL="3657600" algn="l" defTabSz="914400" rtl="0" eaLnBrk="1" latinLnBrk="0" hangingPunct="1">
      <a:defRPr sz="2900" kern="1200">
        <a:solidFill>
          <a:schemeClr val="bg2"/>
        </a:solidFill>
        <a:latin typeface="Segoe Semibold"/>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y Feil-Jacobs"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hiddenSlides="1" frameSlides="1"/>
  <p:clrMru>
    <a:srgbClr val="0C059F"/>
    <a:srgbClr val="FF9933"/>
    <a:srgbClr val="2D8499"/>
    <a:srgbClr val="F9C661"/>
    <a:srgbClr val="000000"/>
    <a:srgbClr val="FFFFB9"/>
    <a:srgbClr val="FFFF99"/>
    <a:srgbClr val="FFFF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9811" autoAdjust="0"/>
    <p:restoredTop sz="84600" autoAdjust="0"/>
  </p:normalViewPr>
  <p:slideViewPr>
    <p:cSldViewPr snapToGrid="0">
      <p:cViewPr>
        <p:scale>
          <a:sx n="50" d="100"/>
          <a:sy n="50" d="100"/>
        </p:scale>
        <p:origin x="-1662" y="-510"/>
      </p:cViewPr>
      <p:guideLst>
        <p:guide orient="horz" pos="172"/>
        <p:guide orient="horz" pos="1067"/>
        <p:guide orient="horz" pos="1439"/>
        <p:guide orient="horz" pos="3281"/>
        <p:guide orient="horz" pos="1786"/>
        <p:guide pos="384"/>
        <p:guide pos="733"/>
        <p:guide pos="8832"/>
        <p:guide pos="1381"/>
        <p:guide pos="8487"/>
      </p:guideLst>
    </p:cSldViewPr>
  </p:slideViewPr>
  <p:outlineViewPr>
    <p:cViewPr>
      <p:scale>
        <a:sx n="33" d="100"/>
        <a:sy n="33" d="100"/>
      </p:scale>
      <p:origin x="0" y="1944"/>
    </p:cViewPr>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4" d="100"/>
          <a:sy n="74" d="100"/>
        </p:scale>
        <p:origin x="-3489" y="-9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1" dirty="0">
                <a:solidFill>
                  <a:schemeClr val="tx1"/>
                </a:solidFill>
                <a:latin typeface="Segoe Semibold" pitchFamily="34" charset="0"/>
              </a:defRPr>
            </a:lvl1pPr>
          </a:lstStyle>
          <a:p>
            <a:pPr>
              <a:defRPr/>
            </a:pPr>
            <a:endParaRPr lang="en-US"/>
          </a:p>
        </p:txBody>
      </p:sp>
      <p:sp>
        <p:nvSpPr>
          <p:cNvPr id="1945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chemeClr val="tx1"/>
                </a:solidFill>
                <a:latin typeface="Segoe Semibold" pitchFamily="34" charset="0"/>
              </a:defRPr>
            </a:lvl1pPr>
          </a:lstStyle>
          <a:p>
            <a:pPr>
              <a:defRPr/>
            </a:pPr>
            <a:fld id="{BF9455AC-FF76-4A8E-BCFF-ED3F083E317A}" type="datetime8">
              <a:rPr lang="en-US"/>
              <a:pPr>
                <a:defRPr/>
              </a:pPr>
              <a:t>4/27/2008 9:33 PM</a:t>
            </a:fld>
            <a:endParaRPr lang="en-US" dirty="0"/>
          </a:p>
        </p:txBody>
      </p:sp>
      <p:sp>
        <p:nvSpPr>
          <p:cNvPr id="19460" name="Rectangle 4"/>
          <p:cNvSpPr>
            <a:spLocks noGrp="1" noChangeArrowheads="1"/>
          </p:cNvSpPr>
          <p:nvPr>
            <p:ph type="ftr" sz="quarter" idx="2"/>
          </p:nvPr>
        </p:nvSpPr>
        <p:spPr bwMode="auto">
          <a:xfrm>
            <a:off x="0" y="8686800"/>
            <a:ext cx="61849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500" dirty="0">
                <a:solidFill>
                  <a:srgbClr val="000000"/>
                </a:solidFill>
                <a:latin typeface="Segoe" pitchFamily="34" charset="0"/>
                <a:cs typeface="Arial" charset="0"/>
              </a:defRPr>
            </a:lvl1pPr>
          </a:lstStyle>
          <a:p>
            <a:pPr>
              <a:defRPr/>
            </a:pPr>
            <a:r>
              <a:rPr lang="en-US"/>
              <a:t>© </a:t>
            </a:r>
            <a:r>
              <a:rPr lang="en-US" smtClean="0"/>
              <a:t>2007 </a:t>
            </a:r>
            <a:r>
              <a:rPr lang="en-US"/>
              <a:t>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19461" name="Rectangle 5"/>
          <p:cNvSpPr>
            <a:spLocks noGrp="1" noChangeArrowheads="1"/>
          </p:cNvSpPr>
          <p:nvPr>
            <p:ph type="sldNum" sz="quarter" idx="3"/>
          </p:nvPr>
        </p:nvSpPr>
        <p:spPr bwMode="auto">
          <a:xfrm>
            <a:off x="6246813" y="8686800"/>
            <a:ext cx="611187"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1">
                <a:solidFill>
                  <a:schemeClr val="tx1"/>
                </a:solidFill>
                <a:latin typeface="Segoe Semibold" pitchFamily="34" charset="0"/>
              </a:defRPr>
            </a:lvl1pPr>
          </a:lstStyle>
          <a:p>
            <a:pPr>
              <a:defRPr/>
            </a:pPr>
            <a:fld id="{05424A72-7EBE-4EAD-B5E0-39E9E108B1FC}"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1" dirty="0">
                <a:solidFill>
                  <a:schemeClr val="tx1"/>
                </a:solidFill>
                <a:latin typeface="Segoe Semibold" pitchFamily="34" charset="0"/>
              </a:defRPr>
            </a:lvl1pPr>
          </a:lstStyle>
          <a:p>
            <a:pPr>
              <a:defRPr/>
            </a:pPr>
            <a:endParaRPr lang="en-US"/>
          </a:p>
        </p:txBody>
      </p:sp>
      <p:sp>
        <p:nvSpPr>
          <p:cNvPr id="296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tx1"/>
                </a:solidFill>
                <a:latin typeface="Segoe Semibold" pitchFamily="34" charset="0"/>
              </a:defRPr>
            </a:lvl1pPr>
          </a:lstStyle>
          <a:p>
            <a:pPr>
              <a:defRPr/>
            </a:pPr>
            <a:fld id="{F1019860-A645-4CE8-889B-4698C8D20949}" type="datetime8">
              <a:rPr lang="en-US"/>
              <a:pPr>
                <a:defRPr/>
              </a:pPr>
              <a:t>4/27/2008 9:33 PM</a:t>
            </a:fld>
            <a:endParaRPr lang="en-US" dirty="0"/>
          </a:p>
        </p:txBody>
      </p:sp>
      <p:sp>
        <p:nvSpPr>
          <p:cNvPr id="12292" name="Rectangle 4"/>
          <p:cNvSpPr>
            <a:spLocks noGrp="1" noRot="1" noChangeAspect="1" noChangeArrowheads="1" noTextEdit="1"/>
          </p:cNvSpPr>
          <p:nvPr>
            <p:ph type="sldImg" idx="2"/>
          </p:nvPr>
        </p:nvSpPr>
        <p:spPr bwMode="auto">
          <a:xfrm>
            <a:off x="546100" y="558800"/>
            <a:ext cx="5573713" cy="3136900"/>
          </a:xfrm>
          <a:prstGeom prst="rect">
            <a:avLst/>
          </a:prstGeom>
          <a:noFill/>
          <a:ln w="9525">
            <a:solidFill>
              <a:srgbClr val="000000"/>
            </a:solidFill>
            <a:miter lim="800000"/>
            <a:headEnd/>
            <a:tailEnd/>
          </a:ln>
        </p:spPr>
      </p:sp>
      <p:sp>
        <p:nvSpPr>
          <p:cNvPr id="29701" name="Rectangle 5"/>
          <p:cNvSpPr>
            <a:spLocks noGrp="1" noChangeArrowheads="1"/>
          </p:cNvSpPr>
          <p:nvPr>
            <p:ph type="body" sz="quarter" idx="3"/>
          </p:nvPr>
        </p:nvSpPr>
        <p:spPr bwMode="auto">
          <a:xfrm>
            <a:off x="414338" y="3798888"/>
            <a:ext cx="6021387" cy="8953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29702" name="Rectangle 6"/>
          <p:cNvSpPr>
            <a:spLocks noGrp="1" noChangeArrowheads="1"/>
          </p:cNvSpPr>
          <p:nvPr>
            <p:ph type="ftr" sz="quarter" idx="4"/>
          </p:nvPr>
        </p:nvSpPr>
        <p:spPr bwMode="auto">
          <a:xfrm>
            <a:off x="0" y="8672513"/>
            <a:ext cx="5959475" cy="469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marL="0" marR="0" indent="0" algn="l" defTabSz="914400" rtl="0" eaLnBrk="0" fontAlgn="base" latinLnBrk="0" hangingPunct="0">
              <a:lnSpc>
                <a:spcPct val="100000"/>
              </a:lnSpc>
              <a:spcBef>
                <a:spcPct val="0"/>
              </a:spcBef>
              <a:spcAft>
                <a:spcPct val="0"/>
              </a:spcAft>
              <a:buClrTx/>
              <a:buSzTx/>
              <a:buFontTx/>
              <a:buNone/>
              <a:tabLst/>
              <a:defRPr sz="500" dirty="0" smtClean="0">
                <a:solidFill>
                  <a:srgbClr val="000000"/>
                </a:solidFill>
                <a:latin typeface="Segoe" pitchFamily="34" charset="0"/>
                <a:cs typeface="Arial" charset="0"/>
              </a:defRPr>
            </a:lvl1pPr>
          </a:lstStyle>
          <a:p>
            <a:pPr>
              <a:defRPr/>
            </a:pPr>
            <a:r>
              <a:rPr lang="en-US"/>
              <a:t>© 2007 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a:p>
            <a:pPr>
              <a:defRPr/>
            </a:pPr>
            <a:endParaRPr lang="en-US"/>
          </a:p>
        </p:txBody>
      </p:sp>
      <p:sp>
        <p:nvSpPr>
          <p:cNvPr id="29703" name="Rectangle 7"/>
          <p:cNvSpPr>
            <a:spLocks noGrp="1" noChangeArrowheads="1"/>
          </p:cNvSpPr>
          <p:nvPr>
            <p:ph type="sldNum" sz="quarter" idx="5"/>
          </p:nvPr>
        </p:nvSpPr>
        <p:spPr bwMode="auto">
          <a:xfrm>
            <a:off x="6184900" y="8685213"/>
            <a:ext cx="671513"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chemeClr val="tx1"/>
                </a:solidFill>
                <a:latin typeface="Segoe Semibold" pitchFamily="34" charset="0"/>
              </a:defRPr>
            </a:lvl1pPr>
          </a:lstStyle>
          <a:p>
            <a:pPr>
              <a:defRPr/>
            </a:pPr>
            <a:fld id="{8460223D-E718-4BE1-B1B9-A48B214A42F1}" type="slidenum">
              <a:rPr lang="en-US"/>
              <a:pPr>
                <a:defRPr/>
              </a:pPr>
              <a:t>‹#›</a:t>
            </a:fld>
            <a:endParaRPr lang="en-US" dirty="0"/>
          </a:p>
        </p:txBody>
      </p:sp>
    </p:spTree>
  </p:cSld>
  <p:clrMap bg1="lt1" tx1="dk1" bg2="lt2" tx2="dk2" accent1="accent1" accent2="accent2" accent3="accent3" accent4="accent4" accent5="accent5" accent6="accent6" hlink="hlink" folHlink="folHlink"/>
  <p:hf/>
  <p:notesStyle>
    <a:lvl1pPr algn="l" rtl="0" eaLnBrk="0" fontAlgn="base" hangingPunct="0">
      <a:lnSpc>
        <a:spcPct val="90000"/>
      </a:lnSpc>
      <a:spcBef>
        <a:spcPct val="20000"/>
      </a:spcBef>
      <a:spcAft>
        <a:spcPct val="0"/>
      </a:spcAft>
      <a:defRPr sz="1000" kern="1200">
        <a:solidFill>
          <a:schemeClr val="tx1"/>
        </a:solidFill>
        <a:latin typeface="Segoe" pitchFamily="34" charset="0"/>
        <a:ea typeface="+mn-ea"/>
        <a:cs typeface="+mn-cs"/>
      </a:defRPr>
    </a:lvl1pPr>
    <a:lvl2pPr marL="198438" indent="-195263" algn="l" rtl="0" eaLnBrk="0" fontAlgn="base" hangingPunct="0">
      <a:lnSpc>
        <a:spcPct val="90000"/>
      </a:lnSpc>
      <a:spcBef>
        <a:spcPct val="20000"/>
      </a:spcBef>
      <a:spcAft>
        <a:spcPct val="0"/>
      </a:spcAft>
      <a:buChar char="•"/>
      <a:defRPr sz="1000" kern="1200">
        <a:solidFill>
          <a:schemeClr val="tx1"/>
        </a:solidFill>
        <a:latin typeface="Segoe" pitchFamily="34" charset="0"/>
        <a:ea typeface="+mn-ea"/>
        <a:cs typeface="+mn-cs"/>
      </a:defRPr>
    </a:lvl2pPr>
    <a:lvl3pPr marL="404813" indent="-204788" algn="l" rtl="0" eaLnBrk="0" fontAlgn="base" hangingPunct="0">
      <a:lnSpc>
        <a:spcPct val="90000"/>
      </a:lnSpc>
      <a:spcBef>
        <a:spcPct val="20000"/>
      </a:spcBef>
      <a:spcAft>
        <a:spcPct val="0"/>
      </a:spcAft>
      <a:buChar char="•"/>
      <a:defRPr sz="1000" kern="1200">
        <a:solidFill>
          <a:schemeClr val="tx1"/>
        </a:solidFill>
        <a:latin typeface="Segoe" pitchFamily="34" charset="0"/>
        <a:ea typeface="+mn-ea"/>
        <a:cs typeface="+mn-cs"/>
      </a:defRPr>
    </a:lvl3pPr>
    <a:lvl4pPr marL="592138" indent="-185738" algn="l" rtl="0" eaLnBrk="0" fontAlgn="base" hangingPunct="0">
      <a:lnSpc>
        <a:spcPct val="90000"/>
      </a:lnSpc>
      <a:spcBef>
        <a:spcPct val="20000"/>
      </a:spcBef>
      <a:spcAft>
        <a:spcPct val="0"/>
      </a:spcAft>
      <a:buChar char="•"/>
      <a:defRPr sz="1000" kern="1200">
        <a:solidFill>
          <a:schemeClr val="tx1"/>
        </a:solidFill>
        <a:latin typeface="Segoe" pitchFamily="34" charset="0"/>
        <a:ea typeface="+mn-ea"/>
        <a:cs typeface="+mn-cs"/>
      </a:defRPr>
    </a:lvl4pPr>
    <a:lvl5pPr marL="768350" indent="-174625" algn="l" rtl="0" eaLnBrk="0" fontAlgn="base" hangingPunct="0">
      <a:lnSpc>
        <a:spcPct val="90000"/>
      </a:lnSpc>
      <a:spcBef>
        <a:spcPct val="20000"/>
      </a:spcBef>
      <a:spcAft>
        <a:spcPct val="0"/>
      </a:spcAft>
      <a:buChar char="•"/>
      <a:defRPr sz="1000" kern="1200">
        <a:solidFill>
          <a:schemeClr val="tx1"/>
        </a:solidFill>
        <a:latin typeface="Segoe"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a:ln/>
        </p:spPr>
      </p:sp>
      <p:sp>
        <p:nvSpPr>
          <p:cNvPr id="16386" name="Notes Placeholder 2"/>
          <p:cNvSpPr>
            <a:spLocks noGrp="1"/>
          </p:cNvSpPr>
          <p:nvPr>
            <p:ph type="body" idx="1"/>
          </p:nvPr>
        </p:nvSpPr>
        <p:spPr>
          <a:noFill/>
          <a:ln/>
        </p:spPr>
        <p:txBody>
          <a:bodyPr/>
          <a:lstStyle/>
          <a:p>
            <a:pPr eaLnBrk="1" hangingPunct="1"/>
            <a:endParaRPr lang="en-US" smtClean="0">
              <a:latin typeface="Segoe"/>
            </a:endParaRPr>
          </a:p>
        </p:txBody>
      </p:sp>
      <p:sp>
        <p:nvSpPr>
          <p:cNvPr id="16387" name="Header Placeholder 3"/>
          <p:cNvSpPr>
            <a:spLocks noGrp="1"/>
          </p:cNvSpPr>
          <p:nvPr>
            <p:ph type="hdr" sz="quarter"/>
          </p:nvPr>
        </p:nvSpPr>
        <p:spPr>
          <a:noFill/>
        </p:spPr>
        <p:txBody>
          <a:bodyPr/>
          <a:lstStyle/>
          <a:p>
            <a:endParaRPr lang="en-US" smtClean="0">
              <a:latin typeface="Segoe Semibold"/>
            </a:endParaRPr>
          </a:p>
        </p:txBody>
      </p:sp>
      <p:sp>
        <p:nvSpPr>
          <p:cNvPr id="16388" name="Date Placeholder 4"/>
          <p:cNvSpPr>
            <a:spLocks noGrp="1"/>
          </p:cNvSpPr>
          <p:nvPr>
            <p:ph type="dt" sz="quarter" idx="1"/>
          </p:nvPr>
        </p:nvSpPr>
        <p:spPr>
          <a:noFill/>
        </p:spPr>
        <p:txBody>
          <a:bodyPr/>
          <a:lstStyle/>
          <a:p>
            <a:fld id="{FDAD56E2-4E05-40B9-BD79-469D9501C60C}" type="datetime8">
              <a:rPr lang="en-US" smtClean="0">
                <a:latin typeface="Segoe Semibold"/>
              </a:rPr>
              <a:pPr/>
              <a:t>4/27/2008 9:33 PM</a:t>
            </a:fld>
            <a:endParaRPr lang="en-US" smtClean="0">
              <a:latin typeface="Segoe Semibold"/>
            </a:endParaRPr>
          </a:p>
        </p:txBody>
      </p:sp>
      <p:sp>
        <p:nvSpPr>
          <p:cNvPr id="16389"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6390" name="Slide Number Placeholder 6"/>
          <p:cNvSpPr>
            <a:spLocks noGrp="1"/>
          </p:cNvSpPr>
          <p:nvPr>
            <p:ph type="sldNum" sz="quarter" idx="5"/>
          </p:nvPr>
        </p:nvSpPr>
        <p:spPr>
          <a:noFill/>
        </p:spPr>
        <p:txBody>
          <a:bodyPr/>
          <a:lstStyle/>
          <a:p>
            <a:fld id="{A8E9180A-0350-439F-BE73-E85D3662F95B}" type="slidenum">
              <a:rPr lang="en-US" smtClean="0">
                <a:latin typeface="Segoe Semibold"/>
              </a:rPr>
              <a:pPr/>
              <a:t>1</a:t>
            </a:fld>
            <a:endParaRPr lang="en-US" smtClean="0">
              <a:latin typeface="Segoe Semibo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a:ln/>
        </p:spPr>
      </p:sp>
      <p:sp>
        <p:nvSpPr>
          <p:cNvPr id="60418" name="Notes Placeholder 2"/>
          <p:cNvSpPr>
            <a:spLocks noGrp="1"/>
          </p:cNvSpPr>
          <p:nvPr>
            <p:ph type="body" idx="1"/>
          </p:nvPr>
        </p:nvSpPr>
        <p:spPr>
          <a:noFill/>
          <a:ln/>
        </p:spPr>
        <p:txBody>
          <a:bodyPr/>
          <a:lstStyle/>
          <a:p>
            <a:pPr eaLnBrk="1" hangingPunct="1"/>
            <a:endParaRPr lang="en-US" smtClean="0">
              <a:latin typeface="Segoe"/>
            </a:endParaRPr>
          </a:p>
        </p:txBody>
      </p:sp>
      <p:sp>
        <p:nvSpPr>
          <p:cNvPr id="60419" name="Header Placeholder 3"/>
          <p:cNvSpPr>
            <a:spLocks noGrp="1"/>
          </p:cNvSpPr>
          <p:nvPr>
            <p:ph type="hdr" sz="quarter"/>
          </p:nvPr>
        </p:nvSpPr>
        <p:spPr>
          <a:noFill/>
        </p:spPr>
        <p:txBody>
          <a:bodyPr/>
          <a:lstStyle/>
          <a:p>
            <a:endParaRPr lang="en-US" smtClean="0">
              <a:latin typeface="Segoe Semibold"/>
            </a:endParaRPr>
          </a:p>
        </p:txBody>
      </p:sp>
      <p:sp>
        <p:nvSpPr>
          <p:cNvPr id="60420" name="Date Placeholder 4"/>
          <p:cNvSpPr>
            <a:spLocks noGrp="1"/>
          </p:cNvSpPr>
          <p:nvPr>
            <p:ph type="dt" sz="quarter" idx="1"/>
          </p:nvPr>
        </p:nvSpPr>
        <p:spPr>
          <a:noFill/>
        </p:spPr>
        <p:txBody>
          <a:bodyPr/>
          <a:lstStyle/>
          <a:p>
            <a:fld id="{7BF27BE1-994B-4214-A6A2-504D0339D657}" type="datetime8">
              <a:rPr lang="en-US" smtClean="0">
                <a:latin typeface="Segoe Semibold"/>
              </a:rPr>
              <a:pPr/>
              <a:t>4/27/2008 9:33 PM</a:t>
            </a:fld>
            <a:endParaRPr lang="en-US" smtClean="0">
              <a:latin typeface="Segoe Semibold"/>
            </a:endParaRPr>
          </a:p>
        </p:txBody>
      </p:sp>
      <p:sp>
        <p:nvSpPr>
          <p:cNvPr id="6042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0422" name="Slide Number Placeholder 6"/>
          <p:cNvSpPr>
            <a:spLocks noGrp="1"/>
          </p:cNvSpPr>
          <p:nvPr>
            <p:ph type="sldNum" sz="quarter" idx="5"/>
          </p:nvPr>
        </p:nvSpPr>
        <p:spPr>
          <a:noFill/>
        </p:spPr>
        <p:txBody>
          <a:bodyPr/>
          <a:lstStyle/>
          <a:p>
            <a:fld id="{CAAB8A46-372F-4504-B2DF-3E9F31B30814}" type="slidenum">
              <a:rPr lang="en-US" smtClean="0">
                <a:latin typeface="Segoe Semibold"/>
              </a:rPr>
              <a:pPr/>
              <a:t>31</a:t>
            </a:fld>
            <a:endParaRPr lang="en-US" smtClean="0">
              <a:latin typeface="Segoe Semibo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a:ln/>
        </p:spPr>
      </p:sp>
      <p:sp>
        <p:nvSpPr>
          <p:cNvPr id="60418" name="Notes Placeholder 2"/>
          <p:cNvSpPr>
            <a:spLocks noGrp="1"/>
          </p:cNvSpPr>
          <p:nvPr>
            <p:ph type="body" idx="1"/>
          </p:nvPr>
        </p:nvSpPr>
        <p:spPr>
          <a:noFill/>
          <a:ln/>
        </p:spPr>
        <p:txBody>
          <a:bodyPr/>
          <a:lstStyle/>
          <a:p>
            <a:pPr eaLnBrk="1" hangingPunct="1"/>
            <a:endParaRPr lang="en-US" smtClean="0">
              <a:latin typeface="Segoe"/>
            </a:endParaRPr>
          </a:p>
        </p:txBody>
      </p:sp>
      <p:sp>
        <p:nvSpPr>
          <p:cNvPr id="60419" name="Header Placeholder 3"/>
          <p:cNvSpPr>
            <a:spLocks noGrp="1"/>
          </p:cNvSpPr>
          <p:nvPr>
            <p:ph type="hdr" sz="quarter"/>
          </p:nvPr>
        </p:nvSpPr>
        <p:spPr>
          <a:noFill/>
        </p:spPr>
        <p:txBody>
          <a:bodyPr/>
          <a:lstStyle/>
          <a:p>
            <a:endParaRPr lang="en-US" smtClean="0">
              <a:latin typeface="Segoe Semibold"/>
            </a:endParaRPr>
          </a:p>
        </p:txBody>
      </p:sp>
      <p:sp>
        <p:nvSpPr>
          <p:cNvPr id="60420" name="Date Placeholder 4"/>
          <p:cNvSpPr>
            <a:spLocks noGrp="1"/>
          </p:cNvSpPr>
          <p:nvPr>
            <p:ph type="dt" sz="quarter" idx="1"/>
          </p:nvPr>
        </p:nvSpPr>
        <p:spPr>
          <a:noFill/>
        </p:spPr>
        <p:txBody>
          <a:bodyPr/>
          <a:lstStyle/>
          <a:p>
            <a:fld id="{7BF27BE1-994B-4214-A6A2-504D0339D657}" type="datetime8">
              <a:rPr lang="en-US" smtClean="0">
                <a:latin typeface="Segoe Semibold"/>
              </a:rPr>
              <a:pPr/>
              <a:t>4/27/2008 9:33 PM</a:t>
            </a:fld>
            <a:endParaRPr lang="en-US" smtClean="0">
              <a:latin typeface="Segoe Semibold"/>
            </a:endParaRPr>
          </a:p>
        </p:txBody>
      </p:sp>
      <p:sp>
        <p:nvSpPr>
          <p:cNvPr id="6042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0422" name="Slide Number Placeholder 6"/>
          <p:cNvSpPr>
            <a:spLocks noGrp="1"/>
          </p:cNvSpPr>
          <p:nvPr>
            <p:ph type="sldNum" sz="quarter" idx="5"/>
          </p:nvPr>
        </p:nvSpPr>
        <p:spPr>
          <a:noFill/>
        </p:spPr>
        <p:txBody>
          <a:bodyPr/>
          <a:lstStyle/>
          <a:p>
            <a:fld id="{CAAB8A46-372F-4504-B2DF-3E9F31B30814}" type="slidenum">
              <a:rPr lang="en-US" smtClean="0">
                <a:latin typeface="Segoe Semibold"/>
              </a:rPr>
              <a:pPr/>
              <a:t>34</a:t>
            </a:fld>
            <a:endParaRPr lang="en-US" smtClean="0">
              <a:latin typeface="Segoe Semibo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4/27/2008 9:33 PM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35</a:t>
            </a:fld>
            <a:endParaRPr lang="en-US" smtClean="0">
              <a:latin typeface="Segoe Semibo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a:ln/>
        </p:spPr>
      </p:sp>
      <p:sp>
        <p:nvSpPr>
          <p:cNvPr id="60418" name="Notes Placeholder 2"/>
          <p:cNvSpPr>
            <a:spLocks noGrp="1"/>
          </p:cNvSpPr>
          <p:nvPr>
            <p:ph type="body" idx="1"/>
          </p:nvPr>
        </p:nvSpPr>
        <p:spPr>
          <a:noFill/>
          <a:ln/>
        </p:spPr>
        <p:txBody>
          <a:bodyPr/>
          <a:lstStyle/>
          <a:p>
            <a:pPr eaLnBrk="1" hangingPunct="1"/>
            <a:endParaRPr lang="en-US" smtClean="0">
              <a:latin typeface="Segoe"/>
            </a:endParaRPr>
          </a:p>
        </p:txBody>
      </p:sp>
      <p:sp>
        <p:nvSpPr>
          <p:cNvPr id="60419" name="Header Placeholder 3"/>
          <p:cNvSpPr>
            <a:spLocks noGrp="1"/>
          </p:cNvSpPr>
          <p:nvPr>
            <p:ph type="hdr" sz="quarter"/>
          </p:nvPr>
        </p:nvSpPr>
        <p:spPr>
          <a:noFill/>
        </p:spPr>
        <p:txBody>
          <a:bodyPr/>
          <a:lstStyle/>
          <a:p>
            <a:endParaRPr lang="en-US" smtClean="0">
              <a:latin typeface="Segoe Semibold"/>
            </a:endParaRPr>
          </a:p>
        </p:txBody>
      </p:sp>
      <p:sp>
        <p:nvSpPr>
          <p:cNvPr id="60420" name="Date Placeholder 4"/>
          <p:cNvSpPr>
            <a:spLocks noGrp="1"/>
          </p:cNvSpPr>
          <p:nvPr>
            <p:ph type="dt" sz="quarter" idx="1"/>
          </p:nvPr>
        </p:nvSpPr>
        <p:spPr>
          <a:noFill/>
        </p:spPr>
        <p:txBody>
          <a:bodyPr/>
          <a:lstStyle/>
          <a:p>
            <a:fld id="{7BF27BE1-994B-4214-A6A2-504D0339D657}" type="datetime8">
              <a:rPr lang="en-US" smtClean="0">
                <a:latin typeface="Segoe Semibold"/>
              </a:rPr>
              <a:pPr/>
              <a:t>4/27/2008 9:33 PM</a:t>
            </a:fld>
            <a:endParaRPr lang="en-US" smtClean="0">
              <a:latin typeface="Segoe Semibold"/>
            </a:endParaRPr>
          </a:p>
        </p:txBody>
      </p:sp>
      <p:sp>
        <p:nvSpPr>
          <p:cNvPr id="6042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0422" name="Slide Number Placeholder 6"/>
          <p:cNvSpPr>
            <a:spLocks noGrp="1"/>
          </p:cNvSpPr>
          <p:nvPr>
            <p:ph type="sldNum" sz="quarter" idx="5"/>
          </p:nvPr>
        </p:nvSpPr>
        <p:spPr>
          <a:noFill/>
        </p:spPr>
        <p:txBody>
          <a:bodyPr/>
          <a:lstStyle/>
          <a:p>
            <a:fld id="{CAAB8A46-372F-4504-B2DF-3E9F31B30814}" type="slidenum">
              <a:rPr lang="en-US" smtClean="0">
                <a:latin typeface="Segoe Semibold"/>
              </a:rPr>
              <a:pPr/>
              <a:t>37</a:t>
            </a:fld>
            <a:endParaRPr lang="en-US" smtClean="0">
              <a:latin typeface="Segoe Semibo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4/27/2008 9:33 PM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38</a:t>
            </a:fld>
            <a:endParaRPr lang="en-US" smtClean="0">
              <a:latin typeface="Segoe Semibo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a:ln/>
        </p:spPr>
      </p:sp>
      <p:sp>
        <p:nvSpPr>
          <p:cNvPr id="60418" name="Notes Placeholder 2"/>
          <p:cNvSpPr>
            <a:spLocks noGrp="1"/>
          </p:cNvSpPr>
          <p:nvPr>
            <p:ph type="body" idx="1"/>
          </p:nvPr>
        </p:nvSpPr>
        <p:spPr>
          <a:noFill/>
          <a:ln/>
        </p:spPr>
        <p:txBody>
          <a:bodyPr/>
          <a:lstStyle/>
          <a:p>
            <a:pPr eaLnBrk="1" hangingPunct="1"/>
            <a:endParaRPr lang="en-US" smtClean="0">
              <a:latin typeface="Segoe"/>
            </a:endParaRPr>
          </a:p>
        </p:txBody>
      </p:sp>
      <p:sp>
        <p:nvSpPr>
          <p:cNvPr id="60419" name="Header Placeholder 3"/>
          <p:cNvSpPr>
            <a:spLocks noGrp="1"/>
          </p:cNvSpPr>
          <p:nvPr>
            <p:ph type="hdr" sz="quarter"/>
          </p:nvPr>
        </p:nvSpPr>
        <p:spPr>
          <a:noFill/>
        </p:spPr>
        <p:txBody>
          <a:bodyPr/>
          <a:lstStyle/>
          <a:p>
            <a:endParaRPr lang="en-US" smtClean="0">
              <a:latin typeface="Segoe Semibold"/>
            </a:endParaRPr>
          </a:p>
        </p:txBody>
      </p:sp>
      <p:sp>
        <p:nvSpPr>
          <p:cNvPr id="60420" name="Date Placeholder 4"/>
          <p:cNvSpPr>
            <a:spLocks noGrp="1"/>
          </p:cNvSpPr>
          <p:nvPr>
            <p:ph type="dt" sz="quarter" idx="1"/>
          </p:nvPr>
        </p:nvSpPr>
        <p:spPr>
          <a:noFill/>
        </p:spPr>
        <p:txBody>
          <a:bodyPr/>
          <a:lstStyle/>
          <a:p>
            <a:fld id="{7BF27BE1-994B-4214-A6A2-504D0339D657}" type="datetime8">
              <a:rPr lang="en-US" smtClean="0">
                <a:latin typeface="Segoe Semibold"/>
              </a:rPr>
              <a:pPr/>
              <a:t>4/27/2008 9:33 PM</a:t>
            </a:fld>
            <a:endParaRPr lang="en-US" smtClean="0">
              <a:latin typeface="Segoe Semibold"/>
            </a:endParaRPr>
          </a:p>
        </p:txBody>
      </p:sp>
      <p:sp>
        <p:nvSpPr>
          <p:cNvPr id="6042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0422" name="Slide Number Placeholder 6"/>
          <p:cNvSpPr>
            <a:spLocks noGrp="1"/>
          </p:cNvSpPr>
          <p:nvPr>
            <p:ph type="sldNum" sz="quarter" idx="5"/>
          </p:nvPr>
        </p:nvSpPr>
        <p:spPr>
          <a:noFill/>
        </p:spPr>
        <p:txBody>
          <a:bodyPr/>
          <a:lstStyle/>
          <a:p>
            <a:fld id="{CAAB8A46-372F-4504-B2DF-3E9F31B30814}" type="slidenum">
              <a:rPr lang="en-US" smtClean="0">
                <a:latin typeface="Segoe Semibold"/>
              </a:rPr>
              <a:pPr/>
              <a:t>40</a:t>
            </a:fld>
            <a:endParaRPr lang="en-US" smtClean="0">
              <a:latin typeface="Segoe Semibo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a:ln/>
        </p:spPr>
      </p:sp>
      <p:sp>
        <p:nvSpPr>
          <p:cNvPr id="60418" name="Notes Placeholder 2"/>
          <p:cNvSpPr>
            <a:spLocks noGrp="1"/>
          </p:cNvSpPr>
          <p:nvPr>
            <p:ph type="body" idx="1"/>
          </p:nvPr>
        </p:nvSpPr>
        <p:spPr>
          <a:noFill/>
          <a:ln/>
        </p:spPr>
        <p:txBody>
          <a:bodyPr/>
          <a:lstStyle/>
          <a:p>
            <a:pPr eaLnBrk="1" hangingPunct="1"/>
            <a:endParaRPr lang="en-US" smtClean="0">
              <a:latin typeface="Segoe"/>
            </a:endParaRPr>
          </a:p>
        </p:txBody>
      </p:sp>
      <p:sp>
        <p:nvSpPr>
          <p:cNvPr id="60419" name="Header Placeholder 3"/>
          <p:cNvSpPr>
            <a:spLocks noGrp="1"/>
          </p:cNvSpPr>
          <p:nvPr>
            <p:ph type="hdr" sz="quarter"/>
          </p:nvPr>
        </p:nvSpPr>
        <p:spPr>
          <a:noFill/>
        </p:spPr>
        <p:txBody>
          <a:bodyPr/>
          <a:lstStyle/>
          <a:p>
            <a:endParaRPr lang="en-US" smtClean="0">
              <a:latin typeface="Segoe Semibold"/>
            </a:endParaRPr>
          </a:p>
        </p:txBody>
      </p:sp>
      <p:sp>
        <p:nvSpPr>
          <p:cNvPr id="60420" name="Date Placeholder 4"/>
          <p:cNvSpPr>
            <a:spLocks noGrp="1"/>
          </p:cNvSpPr>
          <p:nvPr>
            <p:ph type="dt" sz="quarter" idx="1"/>
          </p:nvPr>
        </p:nvSpPr>
        <p:spPr>
          <a:noFill/>
        </p:spPr>
        <p:txBody>
          <a:bodyPr/>
          <a:lstStyle/>
          <a:p>
            <a:fld id="{7BF27BE1-994B-4214-A6A2-504D0339D657}" type="datetime8">
              <a:rPr lang="en-US" smtClean="0">
                <a:latin typeface="Segoe Semibold"/>
              </a:rPr>
              <a:pPr/>
              <a:t>4/27/2008 9:33 PM</a:t>
            </a:fld>
            <a:endParaRPr lang="en-US" smtClean="0">
              <a:latin typeface="Segoe Semibold"/>
            </a:endParaRPr>
          </a:p>
        </p:txBody>
      </p:sp>
      <p:sp>
        <p:nvSpPr>
          <p:cNvPr id="6042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0422" name="Slide Number Placeholder 6"/>
          <p:cNvSpPr>
            <a:spLocks noGrp="1"/>
          </p:cNvSpPr>
          <p:nvPr>
            <p:ph type="sldNum" sz="quarter" idx="5"/>
          </p:nvPr>
        </p:nvSpPr>
        <p:spPr>
          <a:noFill/>
        </p:spPr>
        <p:txBody>
          <a:bodyPr/>
          <a:lstStyle/>
          <a:p>
            <a:fld id="{CAAB8A46-372F-4504-B2DF-3E9F31B30814}" type="slidenum">
              <a:rPr lang="en-US" smtClean="0">
                <a:latin typeface="Segoe Semibold"/>
              </a:rPr>
              <a:pPr/>
              <a:t>42</a:t>
            </a:fld>
            <a:endParaRPr lang="en-US" smtClean="0">
              <a:latin typeface="Segoe Semibo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4/27/2008 9:33 PM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43</a:t>
            </a:fld>
            <a:endParaRPr lang="en-US" smtClean="0">
              <a:latin typeface="Segoe Semibo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4/27/2008 9:33 PM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48</a:t>
            </a:fld>
            <a:endParaRPr lang="en-US" smtClean="0">
              <a:latin typeface="Segoe Semibo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a:ln/>
        </p:spPr>
      </p:sp>
      <p:sp>
        <p:nvSpPr>
          <p:cNvPr id="60418" name="Notes Placeholder 2"/>
          <p:cNvSpPr>
            <a:spLocks noGrp="1"/>
          </p:cNvSpPr>
          <p:nvPr>
            <p:ph type="body" idx="1"/>
          </p:nvPr>
        </p:nvSpPr>
        <p:spPr>
          <a:noFill/>
          <a:ln/>
        </p:spPr>
        <p:txBody>
          <a:bodyPr/>
          <a:lstStyle/>
          <a:p>
            <a:pPr eaLnBrk="1" hangingPunct="1"/>
            <a:endParaRPr lang="en-US" smtClean="0">
              <a:latin typeface="Segoe"/>
            </a:endParaRPr>
          </a:p>
        </p:txBody>
      </p:sp>
      <p:sp>
        <p:nvSpPr>
          <p:cNvPr id="60419" name="Header Placeholder 3"/>
          <p:cNvSpPr>
            <a:spLocks noGrp="1"/>
          </p:cNvSpPr>
          <p:nvPr>
            <p:ph type="hdr" sz="quarter"/>
          </p:nvPr>
        </p:nvSpPr>
        <p:spPr>
          <a:noFill/>
        </p:spPr>
        <p:txBody>
          <a:bodyPr/>
          <a:lstStyle/>
          <a:p>
            <a:endParaRPr lang="en-US" smtClean="0">
              <a:latin typeface="Segoe Semibold"/>
            </a:endParaRPr>
          </a:p>
        </p:txBody>
      </p:sp>
      <p:sp>
        <p:nvSpPr>
          <p:cNvPr id="60420" name="Date Placeholder 4"/>
          <p:cNvSpPr>
            <a:spLocks noGrp="1"/>
          </p:cNvSpPr>
          <p:nvPr>
            <p:ph type="dt" sz="quarter" idx="1"/>
          </p:nvPr>
        </p:nvSpPr>
        <p:spPr>
          <a:noFill/>
        </p:spPr>
        <p:txBody>
          <a:bodyPr/>
          <a:lstStyle/>
          <a:p>
            <a:fld id="{7BF27BE1-994B-4214-A6A2-504D0339D657}" type="datetime8">
              <a:rPr lang="en-US" smtClean="0">
                <a:latin typeface="Segoe Semibold"/>
              </a:rPr>
              <a:pPr/>
              <a:t>4/27/2008 9:33 PM</a:t>
            </a:fld>
            <a:endParaRPr lang="en-US" smtClean="0">
              <a:latin typeface="Segoe Semibold"/>
            </a:endParaRPr>
          </a:p>
        </p:txBody>
      </p:sp>
      <p:sp>
        <p:nvSpPr>
          <p:cNvPr id="6042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0422" name="Slide Number Placeholder 6"/>
          <p:cNvSpPr>
            <a:spLocks noGrp="1"/>
          </p:cNvSpPr>
          <p:nvPr>
            <p:ph type="sldNum" sz="quarter" idx="5"/>
          </p:nvPr>
        </p:nvSpPr>
        <p:spPr>
          <a:noFill/>
        </p:spPr>
        <p:txBody>
          <a:bodyPr/>
          <a:lstStyle/>
          <a:p>
            <a:fld id="{CAAB8A46-372F-4504-B2DF-3E9F31B30814}" type="slidenum">
              <a:rPr lang="en-US" smtClean="0">
                <a:latin typeface="Segoe Semibold"/>
              </a:rPr>
              <a:pPr/>
              <a:t>50</a:t>
            </a:fld>
            <a:endParaRPr lang="en-US" smtClean="0">
              <a:latin typeface="Segoe Semibo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a:ln/>
        </p:spPr>
      </p:sp>
      <p:sp>
        <p:nvSpPr>
          <p:cNvPr id="30722" name="Notes Placeholder 2"/>
          <p:cNvSpPr>
            <a:spLocks noGrp="1"/>
          </p:cNvSpPr>
          <p:nvPr>
            <p:ph type="body" idx="1"/>
          </p:nvPr>
        </p:nvSpPr>
        <p:spPr>
          <a:noFill/>
          <a:ln/>
        </p:spPr>
        <p:txBody>
          <a:bodyPr/>
          <a:lstStyle/>
          <a:p>
            <a:pPr eaLnBrk="1" hangingPunct="1"/>
            <a:endParaRPr lang="en-US" smtClean="0">
              <a:latin typeface="Segoe"/>
            </a:endParaRPr>
          </a:p>
        </p:txBody>
      </p:sp>
      <p:sp>
        <p:nvSpPr>
          <p:cNvPr id="30723" name="Header Placeholder 3"/>
          <p:cNvSpPr>
            <a:spLocks noGrp="1"/>
          </p:cNvSpPr>
          <p:nvPr>
            <p:ph type="hdr" sz="quarter"/>
          </p:nvPr>
        </p:nvSpPr>
        <p:spPr>
          <a:noFill/>
        </p:spPr>
        <p:txBody>
          <a:bodyPr/>
          <a:lstStyle/>
          <a:p>
            <a:endParaRPr lang="en-US" smtClean="0">
              <a:latin typeface="Segoe Semibold"/>
            </a:endParaRPr>
          </a:p>
        </p:txBody>
      </p:sp>
      <p:sp>
        <p:nvSpPr>
          <p:cNvPr id="30724" name="Date Placeholder 4"/>
          <p:cNvSpPr>
            <a:spLocks noGrp="1"/>
          </p:cNvSpPr>
          <p:nvPr>
            <p:ph type="dt" sz="quarter" idx="1"/>
          </p:nvPr>
        </p:nvSpPr>
        <p:spPr>
          <a:noFill/>
        </p:spPr>
        <p:txBody>
          <a:bodyPr/>
          <a:lstStyle/>
          <a:p>
            <a:fld id="{4F17325D-4315-4C1F-9733-DBCEAA4FEA17}" type="datetime8">
              <a:rPr lang="en-US" smtClean="0">
                <a:latin typeface="Segoe Semibold"/>
              </a:rPr>
              <a:pPr/>
              <a:t>4/27/2008 9:33 PM</a:t>
            </a:fld>
            <a:endParaRPr lang="en-US" smtClean="0">
              <a:latin typeface="Segoe Semibold"/>
            </a:endParaRPr>
          </a:p>
        </p:txBody>
      </p:sp>
      <p:sp>
        <p:nvSpPr>
          <p:cNvPr id="30725"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30726" name="Slide Number Placeholder 6"/>
          <p:cNvSpPr>
            <a:spLocks noGrp="1"/>
          </p:cNvSpPr>
          <p:nvPr>
            <p:ph type="sldNum" sz="quarter" idx="5"/>
          </p:nvPr>
        </p:nvSpPr>
        <p:spPr>
          <a:noFill/>
        </p:spPr>
        <p:txBody>
          <a:bodyPr/>
          <a:lstStyle/>
          <a:p>
            <a:fld id="{07F9E0DE-AFBB-46A9-8DBB-FC521997B375}" type="slidenum">
              <a:rPr lang="en-US" smtClean="0">
                <a:latin typeface="Segoe Semibold"/>
              </a:rPr>
              <a:pPr/>
              <a:t>2</a:t>
            </a:fld>
            <a:endParaRPr lang="en-US" smtClean="0">
              <a:latin typeface="Segoe Semibo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106499" name="Header Placeholder 3"/>
          <p:cNvSpPr>
            <a:spLocks noGrp="1"/>
          </p:cNvSpPr>
          <p:nvPr>
            <p:ph type="hdr" sz="quarter"/>
          </p:nvPr>
        </p:nvSpPr>
        <p:spPr>
          <a:noFill/>
        </p:spPr>
        <p:txBody>
          <a:bodyPr/>
          <a:lstStyle/>
          <a:p>
            <a:endParaRPr lang="en-US" smtClean="0">
              <a:latin typeface="Segoe Semibold"/>
            </a:endParaRPr>
          </a:p>
        </p:txBody>
      </p:sp>
      <p:sp>
        <p:nvSpPr>
          <p:cNvPr id="106500" name="Date Placeholder 4"/>
          <p:cNvSpPr>
            <a:spLocks noGrp="1"/>
          </p:cNvSpPr>
          <p:nvPr>
            <p:ph type="dt" sz="quarter" idx="1"/>
          </p:nvPr>
        </p:nvSpPr>
        <p:spPr>
          <a:noFill/>
        </p:spPr>
        <p:txBody>
          <a:bodyPr/>
          <a:lstStyle/>
          <a:p>
            <a:fld id="{312E5400-3081-4A61-A699-55E8EB46B956}" type="datetime8">
              <a:rPr lang="en-US" smtClean="0">
                <a:latin typeface="Segoe Semibold"/>
              </a:rPr>
              <a:pPr/>
              <a:t>4/27/2008 9:33 PM</a:t>
            </a:fld>
            <a:endParaRPr lang="en-US" smtClean="0">
              <a:latin typeface="Segoe Semibold"/>
            </a:endParaRPr>
          </a:p>
        </p:txBody>
      </p:sp>
      <p:sp>
        <p:nvSpPr>
          <p:cNvPr id="10650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06502" name="Slide Number Placeholder 6"/>
          <p:cNvSpPr>
            <a:spLocks noGrp="1"/>
          </p:cNvSpPr>
          <p:nvPr>
            <p:ph type="sldNum" sz="quarter" idx="5"/>
          </p:nvPr>
        </p:nvSpPr>
        <p:spPr>
          <a:noFill/>
        </p:spPr>
        <p:txBody>
          <a:bodyPr/>
          <a:lstStyle/>
          <a:p>
            <a:fld id="{F7788A39-C525-43A5-95B6-00DD995A7365}" type="slidenum">
              <a:rPr lang="en-US" smtClean="0">
                <a:latin typeface="Segoe Semibold"/>
              </a:rPr>
              <a:pPr/>
              <a:t>51</a:t>
            </a:fld>
            <a:endParaRPr lang="en-US" smtClean="0">
              <a:latin typeface="Segoe Semibo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eaLnBrk="1" hangingPunct="1">
              <a:defRPr/>
            </a:pPr>
            <a:endParaRPr lang="en-US" dirty="0"/>
          </a:p>
        </p:txBody>
      </p:sp>
      <p:sp>
        <p:nvSpPr>
          <p:cNvPr id="108547" name="Header Placeholder 3"/>
          <p:cNvSpPr>
            <a:spLocks noGrp="1"/>
          </p:cNvSpPr>
          <p:nvPr>
            <p:ph type="hdr" sz="quarter"/>
          </p:nvPr>
        </p:nvSpPr>
        <p:spPr>
          <a:noFill/>
        </p:spPr>
        <p:txBody>
          <a:bodyPr/>
          <a:lstStyle/>
          <a:p>
            <a:endParaRPr lang="en-US" smtClean="0">
              <a:latin typeface="Segoe Semibold"/>
            </a:endParaRPr>
          </a:p>
        </p:txBody>
      </p:sp>
      <p:sp>
        <p:nvSpPr>
          <p:cNvPr id="108548" name="Date Placeholder 4"/>
          <p:cNvSpPr>
            <a:spLocks noGrp="1"/>
          </p:cNvSpPr>
          <p:nvPr>
            <p:ph type="dt" sz="quarter" idx="1"/>
          </p:nvPr>
        </p:nvSpPr>
        <p:spPr>
          <a:noFill/>
        </p:spPr>
        <p:txBody>
          <a:bodyPr/>
          <a:lstStyle/>
          <a:p>
            <a:fld id="{95348B55-8939-486A-9DA3-6BF8421605E3}" type="datetime8">
              <a:rPr lang="en-US" smtClean="0">
                <a:latin typeface="Segoe Semibold"/>
              </a:rPr>
              <a:pPr/>
              <a:t>4/27/2008 9:33 PM</a:t>
            </a:fld>
            <a:endParaRPr lang="en-US" smtClean="0">
              <a:latin typeface="Segoe Semibold"/>
            </a:endParaRPr>
          </a:p>
        </p:txBody>
      </p:sp>
      <p:sp>
        <p:nvSpPr>
          <p:cNvPr id="108549"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08550" name="Slide Number Placeholder 6"/>
          <p:cNvSpPr>
            <a:spLocks noGrp="1"/>
          </p:cNvSpPr>
          <p:nvPr>
            <p:ph type="sldNum" sz="quarter" idx="5"/>
          </p:nvPr>
        </p:nvSpPr>
        <p:spPr>
          <a:noFill/>
        </p:spPr>
        <p:txBody>
          <a:bodyPr/>
          <a:lstStyle/>
          <a:p>
            <a:fld id="{98832B39-011F-4B3C-858F-816A60214177}" type="slidenum">
              <a:rPr lang="en-US" smtClean="0">
                <a:latin typeface="Segoe Semibold"/>
              </a:rPr>
              <a:pPr/>
              <a:t>52</a:t>
            </a:fld>
            <a:endParaRPr lang="en-US" smtClean="0">
              <a:latin typeface="Segoe Semibo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a:ln/>
        </p:spPr>
      </p:sp>
      <p:sp>
        <p:nvSpPr>
          <p:cNvPr id="112642" name="Notes Placeholder 2"/>
          <p:cNvSpPr>
            <a:spLocks noGrp="1"/>
          </p:cNvSpPr>
          <p:nvPr>
            <p:ph type="body" idx="1"/>
          </p:nvPr>
        </p:nvSpPr>
        <p:spPr>
          <a:xfrm>
            <a:off x="414338" y="3798888"/>
            <a:ext cx="6021387" cy="228600"/>
          </a:xfrm>
          <a:noFill/>
          <a:ln/>
        </p:spPr>
        <p:txBody>
          <a:bodyPr/>
          <a:lstStyle/>
          <a:p>
            <a:pPr eaLnBrk="1" hangingPunct="1"/>
            <a:endParaRPr lang="en-US" smtClean="0">
              <a:latin typeface="Segoe"/>
            </a:endParaRPr>
          </a:p>
        </p:txBody>
      </p:sp>
      <p:sp>
        <p:nvSpPr>
          <p:cNvPr id="112643" name="Header Placeholder 3"/>
          <p:cNvSpPr>
            <a:spLocks noGrp="1"/>
          </p:cNvSpPr>
          <p:nvPr>
            <p:ph type="hdr" sz="quarter"/>
          </p:nvPr>
        </p:nvSpPr>
        <p:spPr>
          <a:noFill/>
        </p:spPr>
        <p:txBody>
          <a:bodyPr/>
          <a:lstStyle/>
          <a:p>
            <a:endParaRPr lang="en-US" smtClean="0">
              <a:latin typeface="Segoe Semibold"/>
            </a:endParaRPr>
          </a:p>
        </p:txBody>
      </p:sp>
      <p:sp>
        <p:nvSpPr>
          <p:cNvPr id="112644" name="Date Placeholder 4"/>
          <p:cNvSpPr>
            <a:spLocks noGrp="1"/>
          </p:cNvSpPr>
          <p:nvPr>
            <p:ph type="dt" sz="quarter" idx="1"/>
          </p:nvPr>
        </p:nvSpPr>
        <p:spPr>
          <a:noFill/>
        </p:spPr>
        <p:txBody>
          <a:bodyPr/>
          <a:lstStyle/>
          <a:p>
            <a:fld id="{3D2A9DC2-A718-44B3-8BBE-1C5DC5354177}" type="datetime8">
              <a:rPr lang="en-US" smtClean="0">
                <a:latin typeface="Segoe Semibold"/>
              </a:rPr>
              <a:pPr/>
              <a:t>4/27/2008 9:33 PM</a:t>
            </a:fld>
            <a:endParaRPr lang="en-US" smtClean="0">
              <a:latin typeface="Segoe Semibold"/>
            </a:endParaRPr>
          </a:p>
        </p:txBody>
      </p:sp>
      <p:sp>
        <p:nvSpPr>
          <p:cNvPr id="112645"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12646" name="Slide Number Placeholder 6"/>
          <p:cNvSpPr>
            <a:spLocks noGrp="1"/>
          </p:cNvSpPr>
          <p:nvPr>
            <p:ph type="sldNum" sz="quarter" idx="5"/>
          </p:nvPr>
        </p:nvSpPr>
        <p:spPr>
          <a:noFill/>
        </p:spPr>
        <p:txBody>
          <a:bodyPr/>
          <a:lstStyle/>
          <a:p>
            <a:fld id="{76B8E918-A6C2-4A64-BA09-D83EEA178182}" type="slidenum">
              <a:rPr lang="en-US" smtClean="0">
                <a:latin typeface="Segoe Semibold"/>
              </a:rPr>
              <a:pPr/>
              <a:t>53</a:t>
            </a:fld>
            <a:endParaRPr lang="en-US" smtClean="0">
              <a:latin typeface="Segoe Semibo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106499" name="Header Placeholder 3"/>
          <p:cNvSpPr>
            <a:spLocks noGrp="1"/>
          </p:cNvSpPr>
          <p:nvPr>
            <p:ph type="hdr" sz="quarter"/>
          </p:nvPr>
        </p:nvSpPr>
        <p:spPr>
          <a:noFill/>
        </p:spPr>
        <p:txBody>
          <a:bodyPr/>
          <a:lstStyle/>
          <a:p>
            <a:endParaRPr lang="en-US" smtClean="0">
              <a:latin typeface="Segoe Semibold"/>
            </a:endParaRPr>
          </a:p>
        </p:txBody>
      </p:sp>
      <p:sp>
        <p:nvSpPr>
          <p:cNvPr id="106500" name="Date Placeholder 4"/>
          <p:cNvSpPr>
            <a:spLocks noGrp="1"/>
          </p:cNvSpPr>
          <p:nvPr>
            <p:ph type="dt" sz="quarter" idx="1"/>
          </p:nvPr>
        </p:nvSpPr>
        <p:spPr>
          <a:noFill/>
        </p:spPr>
        <p:txBody>
          <a:bodyPr/>
          <a:lstStyle/>
          <a:p>
            <a:fld id="{312E5400-3081-4A61-A699-55E8EB46B956}" type="datetime8">
              <a:rPr lang="en-US" smtClean="0">
                <a:latin typeface="Segoe Semibold"/>
              </a:rPr>
              <a:pPr/>
              <a:t>4/27/2008 9:33 PM</a:t>
            </a:fld>
            <a:endParaRPr lang="en-US" smtClean="0">
              <a:latin typeface="Segoe Semibold"/>
            </a:endParaRPr>
          </a:p>
        </p:txBody>
      </p:sp>
      <p:sp>
        <p:nvSpPr>
          <p:cNvPr id="10650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06502" name="Slide Number Placeholder 6"/>
          <p:cNvSpPr>
            <a:spLocks noGrp="1"/>
          </p:cNvSpPr>
          <p:nvPr>
            <p:ph type="sldNum" sz="quarter" idx="5"/>
          </p:nvPr>
        </p:nvSpPr>
        <p:spPr>
          <a:noFill/>
        </p:spPr>
        <p:txBody>
          <a:bodyPr/>
          <a:lstStyle/>
          <a:p>
            <a:fld id="{F7788A39-C525-43A5-95B6-00DD995A7365}" type="slidenum">
              <a:rPr lang="en-US" smtClean="0">
                <a:latin typeface="Segoe Semibold"/>
              </a:rPr>
              <a:pPr/>
              <a:t>54</a:t>
            </a:fld>
            <a:endParaRPr lang="en-US" smtClean="0">
              <a:latin typeface="Segoe Semibo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6100" y="558800"/>
            <a:ext cx="5573713" cy="31369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4/27/2008 9:33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57</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Slide Image Placeholder 1"/>
          <p:cNvSpPr>
            <a:spLocks noGrp="1" noRot="1" noChangeAspect="1"/>
          </p:cNvSpPr>
          <p:nvPr>
            <p:ph type="sldImg"/>
          </p:nvPr>
        </p:nvSpPr>
        <p:spPr>
          <a:ln/>
        </p:spPr>
      </p:sp>
      <p:sp>
        <p:nvSpPr>
          <p:cNvPr id="142338" name="Notes Placeholder 2"/>
          <p:cNvSpPr>
            <a:spLocks noGrp="1"/>
          </p:cNvSpPr>
          <p:nvPr>
            <p:ph type="body" idx="1"/>
          </p:nvPr>
        </p:nvSpPr>
        <p:spPr>
          <a:noFill/>
          <a:ln/>
        </p:spPr>
        <p:txBody>
          <a:bodyPr/>
          <a:lstStyle/>
          <a:p>
            <a:pPr eaLnBrk="1" hangingPunct="1"/>
            <a:endParaRPr lang="en-US" smtClean="0">
              <a:latin typeface="Segoe"/>
            </a:endParaRPr>
          </a:p>
        </p:txBody>
      </p:sp>
      <p:sp>
        <p:nvSpPr>
          <p:cNvPr id="142339" name="Header Placeholder 3"/>
          <p:cNvSpPr>
            <a:spLocks noGrp="1"/>
          </p:cNvSpPr>
          <p:nvPr>
            <p:ph type="hdr" sz="quarter"/>
          </p:nvPr>
        </p:nvSpPr>
        <p:spPr>
          <a:noFill/>
        </p:spPr>
        <p:txBody>
          <a:bodyPr/>
          <a:lstStyle/>
          <a:p>
            <a:endParaRPr lang="en-US" smtClean="0">
              <a:latin typeface="Segoe Semibold"/>
            </a:endParaRPr>
          </a:p>
        </p:txBody>
      </p:sp>
      <p:sp>
        <p:nvSpPr>
          <p:cNvPr id="142340" name="Date Placeholder 4"/>
          <p:cNvSpPr>
            <a:spLocks noGrp="1"/>
          </p:cNvSpPr>
          <p:nvPr>
            <p:ph type="dt" sz="quarter" idx="1"/>
          </p:nvPr>
        </p:nvSpPr>
        <p:spPr>
          <a:noFill/>
        </p:spPr>
        <p:txBody>
          <a:bodyPr/>
          <a:lstStyle/>
          <a:p>
            <a:fld id="{8E8A0397-2765-4283-AD09-4D2AE92396BA}" type="datetime8">
              <a:rPr lang="en-US" smtClean="0">
                <a:latin typeface="Segoe Semibold"/>
              </a:rPr>
              <a:pPr/>
              <a:t>4/27/2008 9:33 PM</a:t>
            </a:fld>
            <a:endParaRPr lang="en-US" smtClean="0">
              <a:latin typeface="Segoe Semibold"/>
            </a:endParaRPr>
          </a:p>
        </p:txBody>
      </p:sp>
      <p:sp>
        <p:nvSpPr>
          <p:cNvPr id="14234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42342" name="Slide Number Placeholder 6"/>
          <p:cNvSpPr>
            <a:spLocks noGrp="1"/>
          </p:cNvSpPr>
          <p:nvPr>
            <p:ph type="sldNum" sz="quarter" idx="5"/>
          </p:nvPr>
        </p:nvSpPr>
        <p:spPr>
          <a:noFill/>
        </p:spPr>
        <p:txBody>
          <a:bodyPr/>
          <a:lstStyle/>
          <a:p>
            <a:fld id="{B74D2E6E-B023-4E6E-8A2D-5049E233F53E}" type="slidenum">
              <a:rPr lang="en-US" smtClean="0">
                <a:latin typeface="Segoe Semibold"/>
              </a:rPr>
              <a:pPr/>
              <a:t>59</a:t>
            </a:fld>
            <a:endParaRPr lang="en-US" smtClean="0">
              <a:latin typeface="Segoe Semibo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a:ln/>
        </p:spPr>
      </p:sp>
      <p:sp>
        <p:nvSpPr>
          <p:cNvPr id="41986" name="Notes Placeholder 2"/>
          <p:cNvSpPr>
            <a:spLocks noGrp="1"/>
          </p:cNvSpPr>
          <p:nvPr>
            <p:ph type="body" idx="1"/>
          </p:nvPr>
        </p:nvSpPr>
        <p:spPr>
          <a:noFill/>
          <a:ln/>
        </p:spPr>
        <p:txBody>
          <a:bodyPr/>
          <a:lstStyle/>
          <a:p>
            <a:pPr eaLnBrk="1" hangingPunct="1"/>
            <a:endParaRPr lang="en-US" smtClean="0">
              <a:latin typeface="Segoe"/>
            </a:endParaRPr>
          </a:p>
        </p:txBody>
      </p:sp>
      <p:sp>
        <p:nvSpPr>
          <p:cNvPr id="41987" name="Header Placeholder 3"/>
          <p:cNvSpPr>
            <a:spLocks noGrp="1"/>
          </p:cNvSpPr>
          <p:nvPr>
            <p:ph type="hdr" sz="quarter"/>
          </p:nvPr>
        </p:nvSpPr>
        <p:spPr>
          <a:noFill/>
        </p:spPr>
        <p:txBody>
          <a:bodyPr/>
          <a:lstStyle/>
          <a:p>
            <a:endParaRPr lang="en-US" smtClean="0">
              <a:latin typeface="Segoe Semibold"/>
            </a:endParaRPr>
          </a:p>
        </p:txBody>
      </p:sp>
      <p:sp>
        <p:nvSpPr>
          <p:cNvPr id="41988" name="Date Placeholder 4"/>
          <p:cNvSpPr>
            <a:spLocks noGrp="1"/>
          </p:cNvSpPr>
          <p:nvPr>
            <p:ph type="dt" sz="quarter" idx="1"/>
          </p:nvPr>
        </p:nvSpPr>
        <p:spPr>
          <a:noFill/>
        </p:spPr>
        <p:txBody>
          <a:bodyPr/>
          <a:lstStyle/>
          <a:p>
            <a:fld id="{BC32998F-6E65-403B-9587-C3D85479385E}" type="datetime8">
              <a:rPr lang="en-US" smtClean="0">
                <a:latin typeface="Segoe Semibold"/>
              </a:rPr>
              <a:pPr/>
              <a:t>4/27/2008 9:33 PM</a:t>
            </a:fld>
            <a:endParaRPr lang="en-US" smtClean="0">
              <a:latin typeface="Segoe Semibold"/>
            </a:endParaRPr>
          </a:p>
        </p:txBody>
      </p:sp>
      <p:sp>
        <p:nvSpPr>
          <p:cNvPr id="41989"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1990" name="Slide Number Placeholder 6"/>
          <p:cNvSpPr>
            <a:spLocks noGrp="1"/>
          </p:cNvSpPr>
          <p:nvPr>
            <p:ph type="sldNum" sz="quarter" idx="5"/>
          </p:nvPr>
        </p:nvSpPr>
        <p:spPr>
          <a:noFill/>
        </p:spPr>
        <p:txBody>
          <a:bodyPr/>
          <a:lstStyle/>
          <a:p>
            <a:fld id="{72ADA769-07FB-4792-8CF3-08D6B1AD0882}" type="slidenum">
              <a:rPr lang="en-US" smtClean="0">
                <a:latin typeface="Segoe Semibold"/>
              </a:rPr>
              <a:pPr/>
              <a:t>3</a:t>
            </a:fld>
            <a:endParaRPr lang="en-US" smtClean="0">
              <a:latin typeface="Segoe Semibo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eaLnBrk="1" hangingPunct="1">
              <a:defRPr/>
            </a:pPr>
            <a:endParaRPr lang="en-US" dirty="0"/>
          </a:p>
        </p:txBody>
      </p:sp>
      <p:sp>
        <p:nvSpPr>
          <p:cNvPr id="33795" name="Header Placeholder 3"/>
          <p:cNvSpPr>
            <a:spLocks noGrp="1"/>
          </p:cNvSpPr>
          <p:nvPr>
            <p:ph type="hdr" sz="quarter"/>
          </p:nvPr>
        </p:nvSpPr>
        <p:spPr>
          <a:noFill/>
        </p:spPr>
        <p:txBody>
          <a:bodyPr/>
          <a:lstStyle/>
          <a:p>
            <a:endParaRPr lang="en-US" smtClean="0">
              <a:latin typeface="Segoe Semibold"/>
            </a:endParaRPr>
          </a:p>
        </p:txBody>
      </p:sp>
      <p:sp>
        <p:nvSpPr>
          <p:cNvPr id="33796" name="Date Placeholder 4"/>
          <p:cNvSpPr>
            <a:spLocks noGrp="1"/>
          </p:cNvSpPr>
          <p:nvPr>
            <p:ph type="dt" sz="quarter" idx="1"/>
          </p:nvPr>
        </p:nvSpPr>
        <p:spPr>
          <a:noFill/>
        </p:spPr>
        <p:txBody>
          <a:bodyPr/>
          <a:lstStyle/>
          <a:p>
            <a:fld id="{64781452-C2DC-4153-9AFF-30A0DFEDB55A}" type="datetime8">
              <a:rPr lang="en-US" smtClean="0">
                <a:latin typeface="Segoe Semibold"/>
              </a:rPr>
              <a:pPr/>
              <a:t>4/27/2008 9:33 PM</a:t>
            </a:fld>
            <a:endParaRPr lang="en-US" smtClean="0">
              <a:latin typeface="Segoe Semibold"/>
            </a:endParaRPr>
          </a:p>
        </p:txBody>
      </p:sp>
      <p:sp>
        <p:nvSpPr>
          <p:cNvPr id="3379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33798" name="Slide Number Placeholder 6"/>
          <p:cNvSpPr>
            <a:spLocks noGrp="1"/>
          </p:cNvSpPr>
          <p:nvPr>
            <p:ph type="sldNum" sz="quarter" idx="5"/>
          </p:nvPr>
        </p:nvSpPr>
        <p:spPr>
          <a:noFill/>
        </p:spPr>
        <p:txBody>
          <a:bodyPr/>
          <a:lstStyle/>
          <a:p>
            <a:fld id="{115B7DBE-EAB4-4411-B2B2-5ECE675530C3}" type="slidenum">
              <a:rPr lang="en-US" smtClean="0">
                <a:latin typeface="Segoe Semibold"/>
              </a:rPr>
              <a:pPr/>
              <a:t>5</a:t>
            </a:fld>
            <a:endParaRPr lang="en-US" smtClean="0">
              <a:latin typeface="Segoe Semibo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4/27/2008 9:33 PM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7</a:t>
            </a:fld>
            <a:endParaRPr lang="en-US" smtClean="0">
              <a:latin typeface="Segoe Semibo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a:ln/>
        </p:spPr>
      </p:sp>
      <p:sp>
        <p:nvSpPr>
          <p:cNvPr id="68610" name="Notes Placeholder 2"/>
          <p:cNvSpPr>
            <a:spLocks noGrp="1"/>
          </p:cNvSpPr>
          <p:nvPr>
            <p:ph type="body" idx="1"/>
          </p:nvPr>
        </p:nvSpPr>
        <p:spPr>
          <a:noFill/>
          <a:ln/>
        </p:spPr>
        <p:txBody>
          <a:bodyPr/>
          <a:lstStyle/>
          <a:p>
            <a:pPr eaLnBrk="1" hangingPunct="1"/>
            <a:endParaRPr lang="en-US" smtClean="0">
              <a:latin typeface="Segoe"/>
            </a:endParaRPr>
          </a:p>
        </p:txBody>
      </p:sp>
      <p:sp>
        <p:nvSpPr>
          <p:cNvPr id="68611" name="Header Placeholder 3"/>
          <p:cNvSpPr>
            <a:spLocks noGrp="1"/>
          </p:cNvSpPr>
          <p:nvPr>
            <p:ph type="hdr" sz="quarter"/>
          </p:nvPr>
        </p:nvSpPr>
        <p:spPr>
          <a:noFill/>
        </p:spPr>
        <p:txBody>
          <a:bodyPr/>
          <a:lstStyle/>
          <a:p>
            <a:endParaRPr lang="en-US" smtClean="0">
              <a:latin typeface="Segoe Semibold"/>
            </a:endParaRPr>
          </a:p>
        </p:txBody>
      </p:sp>
      <p:sp>
        <p:nvSpPr>
          <p:cNvPr id="68612" name="Date Placeholder 4"/>
          <p:cNvSpPr>
            <a:spLocks noGrp="1"/>
          </p:cNvSpPr>
          <p:nvPr>
            <p:ph type="dt" sz="quarter" idx="1"/>
          </p:nvPr>
        </p:nvSpPr>
        <p:spPr>
          <a:noFill/>
        </p:spPr>
        <p:txBody>
          <a:bodyPr/>
          <a:lstStyle/>
          <a:p>
            <a:fld id="{1E443BAD-FF26-4819-9FF7-AEE2AA298726}" type="datetime8">
              <a:rPr lang="en-US" smtClean="0">
                <a:latin typeface="Segoe Semibold"/>
              </a:rPr>
              <a:pPr/>
              <a:t>4/27/2008 9:33 PM</a:t>
            </a:fld>
            <a:endParaRPr lang="en-US" smtClean="0">
              <a:latin typeface="Segoe Semibold"/>
            </a:endParaRPr>
          </a:p>
        </p:txBody>
      </p:sp>
      <p:sp>
        <p:nvSpPr>
          <p:cNvPr id="68613"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8614" name="Slide Number Placeholder 6"/>
          <p:cNvSpPr>
            <a:spLocks noGrp="1"/>
          </p:cNvSpPr>
          <p:nvPr>
            <p:ph type="sldNum" sz="quarter" idx="5"/>
          </p:nvPr>
        </p:nvSpPr>
        <p:spPr>
          <a:noFill/>
        </p:spPr>
        <p:txBody>
          <a:bodyPr/>
          <a:lstStyle/>
          <a:p>
            <a:fld id="{F5B9125A-73A2-4D6E-9E86-5C2B829D932D}" type="slidenum">
              <a:rPr lang="en-US" smtClean="0">
                <a:latin typeface="Segoe Semibold"/>
              </a:rPr>
              <a:pPr/>
              <a:t>17</a:t>
            </a:fld>
            <a:endParaRPr lang="en-US" smtClean="0">
              <a:latin typeface="Segoe Semibo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4/27/2008 9:33 PM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18</a:t>
            </a:fld>
            <a:endParaRPr lang="en-US" smtClean="0">
              <a:latin typeface="Segoe Semibo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a:ln/>
        </p:spPr>
      </p:sp>
      <p:sp>
        <p:nvSpPr>
          <p:cNvPr id="68610" name="Notes Placeholder 2"/>
          <p:cNvSpPr>
            <a:spLocks noGrp="1"/>
          </p:cNvSpPr>
          <p:nvPr>
            <p:ph type="body" idx="1"/>
          </p:nvPr>
        </p:nvSpPr>
        <p:spPr>
          <a:noFill/>
          <a:ln/>
        </p:spPr>
        <p:txBody>
          <a:bodyPr/>
          <a:lstStyle/>
          <a:p>
            <a:pPr eaLnBrk="1" hangingPunct="1"/>
            <a:endParaRPr lang="en-US" smtClean="0">
              <a:latin typeface="Segoe"/>
            </a:endParaRPr>
          </a:p>
        </p:txBody>
      </p:sp>
      <p:sp>
        <p:nvSpPr>
          <p:cNvPr id="68611" name="Header Placeholder 3"/>
          <p:cNvSpPr>
            <a:spLocks noGrp="1"/>
          </p:cNvSpPr>
          <p:nvPr>
            <p:ph type="hdr" sz="quarter"/>
          </p:nvPr>
        </p:nvSpPr>
        <p:spPr>
          <a:noFill/>
        </p:spPr>
        <p:txBody>
          <a:bodyPr/>
          <a:lstStyle/>
          <a:p>
            <a:endParaRPr lang="en-US" smtClean="0">
              <a:latin typeface="Segoe Semibold"/>
            </a:endParaRPr>
          </a:p>
        </p:txBody>
      </p:sp>
      <p:sp>
        <p:nvSpPr>
          <p:cNvPr id="68612" name="Date Placeholder 4"/>
          <p:cNvSpPr>
            <a:spLocks noGrp="1"/>
          </p:cNvSpPr>
          <p:nvPr>
            <p:ph type="dt" sz="quarter" idx="1"/>
          </p:nvPr>
        </p:nvSpPr>
        <p:spPr>
          <a:noFill/>
        </p:spPr>
        <p:txBody>
          <a:bodyPr/>
          <a:lstStyle/>
          <a:p>
            <a:fld id="{1E443BAD-FF26-4819-9FF7-AEE2AA298726}" type="datetime8">
              <a:rPr lang="en-US" smtClean="0">
                <a:latin typeface="Segoe Semibold"/>
              </a:rPr>
              <a:pPr/>
              <a:t>4/27/2008 9:33 PM</a:t>
            </a:fld>
            <a:endParaRPr lang="en-US" smtClean="0">
              <a:latin typeface="Segoe Semibold"/>
            </a:endParaRPr>
          </a:p>
        </p:txBody>
      </p:sp>
      <p:sp>
        <p:nvSpPr>
          <p:cNvPr id="68613"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8614" name="Slide Number Placeholder 6"/>
          <p:cNvSpPr>
            <a:spLocks noGrp="1"/>
          </p:cNvSpPr>
          <p:nvPr>
            <p:ph type="sldNum" sz="quarter" idx="5"/>
          </p:nvPr>
        </p:nvSpPr>
        <p:spPr>
          <a:noFill/>
        </p:spPr>
        <p:txBody>
          <a:bodyPr/>
          <a:lstStyle/>
          <a:p>
            <a:fld id="{F5B9125A-73A2-4D6E-9E86-5C2B829D932D}" type="slidenum">
              <a:rPr lang="en-US" smtClean="0">
                <a:latin typeface="Segoe Semibold"/>
              </a:rPr>
              <a:pPr/>
              <a:t>26</a:t>
            </a:fld>
            <a:endParaRPr lang="en-US" smtClean="0">
              <a:latin typeface="Segoe Semibo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4/27/2008 9:33 PM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27</a:t>
            </a:fld>
            <a:endParaRPr lang="en-US" smtClean="0">
              <a:latin typeface="Segoe Semibo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5"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
        <p:nvSpPr>
          <p:cNvPr id="18434" name="Rectangle 2"/>
          <p:cNvSpPr>
            <a:spLocks noGrp="1" noChangeArrowheads="1"/>
          </p:cNvSpPr>
          <p:nvPr>
            <p:ph type="ctrTitle"/>
          </p:nvPr>
        </p:nvSpPr>
        <p:spPr>
          <a:xfrm>
            <a:off x="1164168" y="2284414"/>
            <a:ext cx="12308417" cy="914096"/>
          </a:xfrm>
          <a:noFill/>
          <a:ln w="9525">
            <a:noFill/>
            <a:miter lim="800000"/>
            <a:headEnd/>
            <a:tailEnd/>
          </a:ln>
          <a:effectLst>
            <a:outerShdw blurRad="330200" algn="tl" rotWithShape="0">
              <a:schemeClr val="accent3">
                <a:alpha val="79000"/>
              </a:schemeClr>
            </a:outerShdw>
          </a:effectLst>
        </p:spPr>
        <p:txBody>
          <a:bodyPr/>
          <a:lstStyle>
            <a:lvl1pPr algn="l" defTabSz="1095376" rtl="0" eaLnBrk="1" fontAlgn="base" hangingPunct="1">
              <a:lnSpc>
                <a:spcPct val="90000"/>
              </a:lnSpc>
              <a:spcBef>
                <a:spcPct val="0"/>
              </a:spcBef>
              <a:spcAft>
                <a:spcPct val="0"/>
              </a:spcAft>
              <a:defRPr kumimoji="0" lang="en-US" sz="66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r>
              <a:rPr lang="en-US" dirty="0" smtClean="0"/>
              <a:t>Click to edit Master title style</a:t>
            </a:r>
            <a:endParaRPr lang="en-US" dirty="0"/>
          </a:p>
        </p:txBody>
      </p:sp>
      <p:sp>
        <p:nvSpPr>
          <p:cNvPr id="18435" name="Rectangle 3"/>
          <p:cNvSpPr>
            <a:spLocks noGrp="1" noChangeArrowheads="1"/>
          </p:cNvSpPr>
          <p:nvPr>
            <p:ph type="subTitle" idx="1"/>
          </p:nvPr>
        </p:nvSpPr>
        <p:spPr>
          <a:xfrm>
            <a:off x="1164168" y="5208588"/>
            <a:ext cx="12308417" cy="567848"/>
          </a:xfrm>
        </p:spPr>
        <p:txBody>
          <a:bodyPr/>
          <a:lstStyle>
            <a:lvl1pPr marL="0" indent="0">
              <a:spcBef>
                <a:spcPct val="0"/>
              </a:spcBef>
              <a:buFont typeface="Wingdings" pitchFamily="2" charset="2"/>
              <a:buNone/>
              <a:defRPr sz="4000">
                <a:solidFill>
                  <a:schemeClr val="tx2"/>
                </a:solidFill>
                <a:effectLst>
                  <a:outerShdw blurRad="38100" dist="38100" dir="2700000" algn="tl">
                    <a:srgbClr val="000000">
                      <a:alpha val="43137"/>
                    </a:srgbClr>
                  </a:outerShdw>
                </a:effectLst>
              </a:defRPr>
            </a:lvl1pPr>
          </a:lstStyle>
          <a:p>
            <a:r>
              <a:rPr lang="en-US" smtClean="0"/>
              <a:t>Click to edit Master subtitle style</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and Text">
    <p:bg>
      <p:bgPr>
        <a:blipFill dpi="0" rotWithShape="0">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a:effectLst>
            <a:outerShdw blurRad="330200" algn="tl" rotWithShape="0">
              <a:schemeClr val="accent3">
                <a:alpha val="79000"/>
              </a:schemeClr>
            </a:outerShdw>
          </a:effectLst>
        </p:spPr>
        <p:txBody>
          <a:bodyPr vert="horz" wrap="square" lIns="0" tIns="0" rIns="0" bIns="0" numCol="1" anchor="t" anchorCtr="0" compatLnSpc="1">
            <a:prstTxWarp prst="textNoShape">
              <a:avLst/>
            </a:prstTxWarp>
            <a:spAutoFit/>
          </a:bodyPr>
          <a:lstStyle>
            <a:lvl1pPr algn="l" defTabSz="1095376" rtl="0" eaLnBrk="1" fontAlgn="base" hangingPunct="1">
              <a:lnSpc>
                <a:spcPct val="90000"/>
              </a:lnSpc>
              <a:spcBef>
                <a:spcPct val="0"/>
              </a:spcBef>
              <a:spcAft>
                <a:spcPct val="0"/>
              </a:spcAft>
              <a:defRPr kumimoji="0" lang="en-US" sz="60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lgn="l" defTabSz="1095376" rtl="0" eaLnBrk="1" fontAlgn="base" hangingPunct="1">
              <a:lnSpc>
                <a:spcPct val="90000"/>
              </a:lnSpc>
              <a:spcBef>
                <a:spcPct val="0"/>
              </a:spcBef>
              <a:spcAft>
                <a:spcPct val="0"/>
              </a:spcAft>
            </a:pPr>
            <a:r>
              <a:rPr lang="en-US" smtClean="0"/>
              <a:t>Click to edit Master title style</a:t>
            </a:r>
            <a:endParaRPr lang="en-US" dirty="0"/>
          </a:p>
        </p:txBody>
      </p:sp>
      <p:sp>
        <p:nvSpPr>
          <p:cNvPr id="3" name="Text Placeholder 2"/>
          <p:cNvSpPr>
            <a:spLocks noGrp="1"/>
          </p:cNvSpPr>
          <p:nvPr>
            <p:ph type="body" idx="1"/>
          </p:nvPr>
        </p:nvSpPr>
        <p:spPr>
          <a:xfrm>
            <a:off x="612141" y="1697356"/>
            <a:ext cx="13408659" cy="2972096"/>
          </a:xfrm>
        </p:spPr>
        <p:txBody>
          <a:bodyPr/>
          <a:lstStyle>
            <a:lvl1pPr>
              <a:spcBef>
                <a:spcPts val="1400"/>
              </a:spcBef>
              <a:buFontTx/>
              <a:buBlip>
                <a:blip r:embed="rId3"/>
              </a:buBlip>
              <a:defRPr lang="en-US" sz="40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algn="l" defTabSz="1095376" rtl="0" eaLnBrk="1" fontAlgn="base" hangingPunct="1">
              <a:lnSpc>
                <a:spcPct val="90000"/>
              </a:lnSpc>
              <a:spcBef>
                <a:spcPts val="1300"/>
              </a:spcBef>
              <a:spcAft>
                <a:spcPct val="0"/>
              </a:spcAft>
              <a:buClr>
                <a:schemeClr val="tx2"/>
              </a:buClr>
              <a:buSzPct val="75000"/>
              <a:buFontTx/>
              <a:buBlip>
                <a:blip r:embed="rId4"/>
              </a:buBlip>
              <a:defRPr lang="en-US" sz="3600" dirty="0" smtClean="0">
                <a:solidFill>
                  <a:schemeClr val="tx1"/>
                </a:solidFill>
                <a:effectLst>
                  <a:outerShdw blurRad="38100" dist="38100" dir="2700000" algn="tl">
                    <a:srgbClr val="000000">
                      <a:alpha val="43137"/>
                    </a:srgbClr>
                  </a:outerShdw>
                </a:effectLst>
                <a:latin typeface="+mn-lt"/>
                <a:cs typeface="Arial" pitchFamily="34" charset="0"/>
              </a:defRPr>
            </a:lvl2pPr>
            <a:lvl3pPr algn="l" defTabSz="1095376" rtl="0" eaLnBrk="1" fontAlgn="base" hangingPunct="1">
              <a:lnSpc>
                <a:spcPct val="90000"/>
              </a:lnSpc>
              <a:spcBef>
                <a:spcPts val="1200"/>
              </a:spcBef>
              <a:spcAft>
                <a:spcPct val="0"/>
              </a:spcAft>
              <a:buClr>
                <a:schemeClr val="tx2"/>
              </a:buClr>
              <a:buSzPct val="75000"/>
              <a:buFontTx/>
              <a:buBlip>
                <a:blip r:embed="rId4"/>
              </a:buBlip>
              <a:defRPr lang="en-US" sz="3200" dirty="0" smtClean="0">
                <a:solidFill>
                  <a:schemeClr val="tx1"/>
                </a:solidFill>
                <a:effectLst>
                  <a:outerShdw blurRad="38100" dist="38100" dir="2700000" algn="tl">
                    <a:srgbClr val="000000">
                      <a:alpha val="43137"/>
                    </a:srgbClr>
                  </a:outerShdw>
                </a:effectLst>
                <a:latin typeface="+mn-lt"/>
                <a:cs typeface="Arial" pitchFamily="34" charset="0"/>
              </a:defRPr>
            </a:lvl3pPr>
            <a:lvl4pPr algn="l" defTabSz="1095376" rtl="0" eaLnBrk="1" fontAlgn="base" hangingPunct="1">
              <a:lnSpc>
                <a:spcPct val="90000"/>
              </a:lnSpc>
              <a:spcBef>
                <a:spcPts val="1100"/>
              </a:spcBef>
              <a:spcAft>
                <a:spcPct val="0"/>
              </a:spcAft>
              <a:buClr>
                <a:schemeClr val="tx2"/>
              </a:buClr>
              <a:buSzPct val="75000"/>
              <a:buFontTx/>
              <a:buBlip>
                <a:blip r:embed="rId4"/>
              </a:buBlip>
              <a:defRPr lang="en-US" sz="2800" dirty="0" smtClean="0">
                <a:solidFill>
                  <a:schemeClr val="tx1"/>
                </a:solidFill>
                <a:effectLst>
                  <a:outerShdw blurRad="38100" dist="38100" dir="2700000" algn="tl">
                    <a:srgbClr val="000000">
                      <a:alpha val="43137"/>
                    </a:srgbClr>
                  </a:outerShdw>
                </a:effectLst>
                <a:latin typeface="+mn-lt"/>
                <a:cs typeface="Arial" pitchFamily="34" charset="0"/>
              </a:defRPr>
            </a:lvl4pPr>
            <a:lvl5pPr algn="l" defTabSz="1095376" rtl="0" eaLnBrk="1" fontAlgn="base" hangingPunct="1">
              <a:lnSpc>
                <a:spcPct val="90000"/>
              </a:lnSpc>
              <a:spcBef>
                <a:spcPts val="1000"/>
              </a:spcBef>
              <a:spcAft>
                <a:spcPct val="0"/>
              </a:spcAft>
              <a:buClr>
                <a:schemeClr val="tx2"/>
              </a:buClr>
              <a:buSzPct val="75000"/>
              <a:buFontTx/>
              <a:buBlip>
                <a:blip r:embed="rId4"/>
              </a:buBlip>
              <a:defRPr lang="en-US" sz="2800" dirty="0">
                <a:solidFill>
                  <a:schemeClr val="tx1"/>
                </a:solidFill>
                <a:effectLst>
                  <a:outerShdw blurRad="38100" dist="38100" dir="2700000" algn="tl">
                    <a:srgbClr val="000000">
                      <a:alpha val="43137"/>
                    </a:srgbClr>
                  </a:outerShdw>
                </a:effectLst>
                <a:latin typeface="+mn-lt"/>
                <a:cs typeface="Arial" pitchFamily="34" charset="0"/>
              </a:defRPr>
            </a:lvl5pPr>
          </a:lstStyle>
          <a:p>
            <a:pPr marL="459106" lvl="0" indent="-459106" algn="l" defTabSz="1095376" rtl="0" eaLnBrk="1" fontAlgn="base" hangingPunct="1">
              <a:lnSpc>
                <a:spcPct val="90000"/>
              </a:lnSpc>
              <a:spcBef>
                <a:spcPts val="1400"/>
              </a:spcBef>
              <a:spcAft>
                <a:spcPct val="0"/>
              </a:spcAft>
              <a:buClr>
                <a:schemeClr val="tx2"/>
              </a:buClr>
              <a:buSzPct val="85000"/>
              <a:buFontTx/>
              <a:buBlip>
                <a:blip r:embed="rId5"/>
              </a:buBlip>
            </a:pPr>
            <a:r>
              <a:rPr lang="en-US" smtClean="0"/>
              <a:t>Click to edit Master text styles</a:t>
            </a:r>
          </a:p>
          <a:p>
            <a:pPr marL="459106" lvl="1" indent="-459106" algn="l" defTabSz="1095376" rtl="0" eaLnBrk="1" fontAlgn="base" hangingPunct="1">
              <a:lnSpc>
                <a:spcPct val="90000"/>
              </a:lnSpc>
              <a:spcBef>
                <a:spcPts val="1400"/>
              </a:spcBef>
              <a:spcAft>
                <a:spcPct val="0"/>
              </a:spcAft>
              <a:buClr>
                <a:schemeClr val="tx2"/>
              </a:buClr>
              <a:buSzPct val="85000"/>
              <a:buFontTx/>
              <a:buBlip>
                <a:blip r:embed="rId5"/>
              </a:buBlip>
            </a:pPr>
            <a:r>
              <a:rPr lang="en-US" smtClean="0"/>
              <a:t>Second level</a:t>
            </a:r>
          </a:p>
          <a:p>
            <a:pPr marL="459106" lvl="2" indent="-459106" algn="l" defTabSz="1095376" rtl="0" eaLnBrk="1" fontAlgn="base" hangingPunct="1">
              <a:lnSpc>
                <a:spcPct val="90000"/>
              </a:lnSpc>
              <a:spcBef>
                <a:spcPts val="1400"/>
              </a:spcBef>
              <a:spcAft>
                <a:spcPct val="0"/>
              </a:spcAft>
              <a:buClr>
                <a:schemeClr val="tx2"/>
              </a:buClr>
              <a:buSzPct val="85000"/>
              <a:buFontTx/>
              <a:buBlip>
                <a:blip r:embed="rId5"/>
              </a:buBlip>
            </a:pPr>
            <a:r>
              <a:rPr lang="en-US" smtClean="0"/>
              <a:t>Third level</a:t>
            </a:r>
          </a:p>
          <a:p>
            <a:pPr marL="459106" lvl="3" indent="-459106" algn="l" defTabSz="1095376" rtl="0" eaLnBrk="1" fontAlgn="base" hangingPunct="1">
              <a:lnSpc>
                <a:spcPct val="90000"/>
              </a:lnSpc>
              <a:spcBef>
                <a:spcPts val="1400"/>
              </a:spcBef>
              <a:spcAft>
                <a:spcPct val="0"/>
              </a:spcAft>
              <a:buClr>
                <a:schemeClr val="tx2"/>
              </a:buClr>
              <a:buSzPct val="85000"/>
              <a:buFontTx/>
              <a:buBlip>
                <a:blip r:embed="rId5"/>
              </a:buBlip>
            </a:pPr>
            <a:r>
              <a:rPr lang="en-US" smtClean="0"/>
              <a:t>Fourth level</a:t>
            </a:r>
          </a:p>
          <a:p>
            <a:pPr marL="459106" lvl="4" indent="-459106" algn="l" defTabSz="1095376" rtl="0" eaLnBrk="1" fontAlgn="base" hangingPunct="1">
              <a:lnSpc>
                <a:spcPct val="90000"/>
              </a:lnSpc>
              <a:spcBef>
                <a:spcPts val="1400"/>
              </a:spcBef>
              <a:spcAft>
                <a:spcPct val="0"/>
              </a:spcAft>
              <a:buClr>
                <a:schemeClr val="tx2"/>
              </a:buClr>
              <a:buSzPct val="85000"/>
              <a:buFontTx/>
              <a:buBlip>
                <a:blip r:embed="rId5"/>
              </a:buBlip>
            </a:pPr>
            <a:r>
              <a:rPr lang="en-US" smtClean="0"/>
              <a:t>Fifth level</a:t>
            </a:r>
            <a:endParaRPr lang="en-US" dirty="0"/>
          </a:p>
        </p:txBody>
      </p:sp>
      <p:pic>
        <p:nvPicPr>
          <p:cNvPr id="5" name="Picture 4" descr="5-00245_Logo_Bug_2.png"/>
          <p:cNvPicPr>
            <a:picLocks noChangeAspect="1"/>
          </p:cNvPicPr>
          <p:nvPr userDrawn="1"/>
        </p:nvPicPr>
        <p:blipFill>
          <a:blip r:embed="rId6">
            <a:duotone>
              <a:prstClr val="black"/>
              <a:srgbClr val="D9C3A5">
                <a:tint val="50000"/>
                <a:satMod val="180000"/>
              </a:srgbClr>
            </a:duotone>
            <a:lum bright="-37000"/>
          </a:blip>
          <a:stretch>
            <a:fillRect/>
          </a:stretch>
        </p:blipFill>
        <p:spPr>
          <a:xfrm>
            <a:off x="12197715" y="7220902"/>
            <a:ext cx="2190750" cy="714375"/>
          </a:xfrm>
          <a:prstGeom prst="rect">
            <a:avLst/>
          </a:prstGeom>
        </p:spPr>
      </p:pic>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slides">
    <p:spTree>
      <p:nvGrpSpPr>
        <p:cNvPr id="1" name=""/>
        <p:cNvGrpSpPr/>
        <p:nvPr/>
      </p:nvGrpSpPr>
      <p:grpSpPr>
        <a:xfrm>
          <a:off x="0" y="0"/>
          <a:ext cx="0" cy="0"/>
          <a:chOff x="0" y="0"/>
          <a:chExt cx="0" cy="0"/>
        </a:xfrm>
      </p:grpSpPr>
      <p:pic>
        <p:nvPicPr>
          <p:cNvPr id="5" name="Picture 6"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
        <p:nvSpPr>
          <p:cNvPr id="18434" name="Rectangle 2"/>
          <p:cNvSpPr>
            <a:spLocks noGrp="1" noChangeArrowheads="1"/>
          </p:cNvSpPr>
          <p:nvPr>
            <p:ph type="ctrTitle"/>
          </p:nvPr>
        </p:nvSpPr>
        <p:spPr>
          <a:xfrm>
            <a:off x="1164168" y="2825751"/>
            <a:ext cx="12308417" cy="914096"/>
          </a:xfrm>
          <a:noFill/>
          <a:ln w="9525">
            <a:noFill/>
            <a:miter lim="800000"/>
            <a:headEnd/>
            <a:tailEnd/>
          </a:ln>
          <a:effectLst>
            <a:outerShdw blurRad="330200" algn="tl" rotWithShape="0">
              <a:schemeClr val="accent3">
                <a:alpha val="79000"/>
              </a:schemeClr>
            </a:outerShdw>
          </a:effectLst>
        </p:spPr>
        <p:txBody>
          <a:bodyPr/>
          <a:lstStyle>
            <a:lvl1pPr algn="l" rtl="0" fontAlgn="base">
              <a:lnSpc>
                <a:spcPct val="90000"/>
              </a:lnSpc>
              <a:spcBef>
                <a:spcPct val="0"/>
              </a:spcBef>
              <a:spcAft>
                <a:spcPct val="0"/>
              </a:spcAft>
              <a:defRPr kumimoji="0" lang="en-US" sz="66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r>
              <a:rPr lang="en-US" smtClean="0"/>
              <a:t>Click to edit Master title style</a:t>
            </a:r>
            <a:endParaRPr lang="en-US" dirty="0"/>
          </a:p>
        </p:txBody>
      </p:sp>
      <p:sp>
        <p:nvSpPr>
          <p:cNvPr id="18435" name="Rectangle 3"/>
          <p:cNvSpPr>
            <a:spLocks noGrp="1" noChangeArrowheads="1"/>
          </p:cNvSpPr>
          <p:nvPr>
            <p:ph type="subTitle" idx="1"/>
          </p:nvPr>
        </p:nvSpPr>
        <p:spPr>
          <a:xfrm>
            <a:off x="1164168" y="5208588"/>
            <a:ext cx="12308417" cy="567848"/>
          </a:xfrm>
        </p:spPr>
        <p:txBody>
          <a:bodyPr/>
          <a:lstStyle>
            <a:lvl1pPr marL="0" indent="0">
              <a:spcBef>
                <a:spcPct val="0"/>
              </a:spcBef>
              <a:buFont typeface="Wingdings" pitchFamily="2" charset="2"/>
              <a:buNone/>
              <a:defRPr sz="4100">
                <a:solidFill>
                  <a:schemeClr val="tx2"/>
                </a:solidFill>
              </a:defRPr>
            </a:lvl1pPr>
          </a:lstStyle>
          <a:p>
            <a:r>
              <a:rPr lang="en-US" smtClean="0"/>
              <a:t>Click to edit Master subtitle style</a:t>
            </a:r>
            <a:endParaRPr lang="en-US" dirty="0"/>
          </a:p>
        </p:txBody>
      </p:sp>
      <p:sp>
        <p:nvSpPr>
          <p:cNvPr id="8" name="Text Placeholder 7"/>
          <p:cNvSpPr>
            <a:spLocks noGrp="1"/>
          </p:cNvSpPr>
          <p:nvPr>
            <p:ph type="body" sz="quarter" idx="10"/>
          </p:nvPr>
        </p:nvSpPr>
        <p:spPr>
          <a:xfrm>
            <a:off x="2192867" y="862867"/>
            <a:ext cx="11279717" cy="1661993"/>
          </a:xfrm>
          <a:noFill/>
          <a:effectLst>
            <a:outerShdw blurRad="330200" dir="2700000" algn="tl" rotWithShape="0">
              <a:prstClr val="black"/>
            </a:outerShdw>
          </a:effectLst>
        </p:spPr>
        <p:txBody>
          <a:bodyPr rtlCol="0">
            <a:scene3d>
              <a:camera prst="orthographicFront"/>
              <a:lightRig rig="flat" dir="tl">
                <a:rot lat="0" lon="0" rev="6600000"/>
              </a:lightRig>
            </a:scene3d>
          </a:bodyPr>
          <a:lstStyle>
            <a:lvl1pPr marL="0" indent="0" algn="r" rtl="0" fontAlgn="base">
              <a:spcBef>
                <a:spcPct val="0"/>
              </a:spcBef>
              <a:spcAft>
                <a:spcPct val="0"/>
              </a:spcAft>
              <a:buFont typeface="Arial" pitchFamily="34" charset="0"/>
              <a:buNone/>
              <a:defRPr lang="en-US" sz="12000" b="1" kern="1200" spc="-770" dirty="0" smtClean="0">
                <a:ln w="11430">
                  <a:solidFill>
                    <a:srgbClr val="FFC000"/>
                  </a:solidFill>
                </a:ln>
                <a:gradFill flip="none" rotWithShape="1">
                  <a:gsLst>
                    <a:gs pos="20000">
                      <a:schemeClr val="tx1"/>
                    </a:gs>
                    <a:gs pos="38000">
                      <a:schemeClr val="accent1">
                        <a:lumMod val="60000"/>
                        <a:lumOff val="40000"/>
                      </a:schemeClr>
                    </a:gs>
                    <a:gs pos="100000">
                      <a:schemeClr val="tx1"/>
                    </a:gs>
                  </a:gsLst>
                  <a:lin ang="5400000" scaled="1"/>
                  <a:tileRect/>
                </a:gradFill>
                <a:effectLst>
                  <a:outerShdw blurRad="114300" algn="tl" rotWithShape="0">
                    <a:srgbClr val="9933FF">
                      <a:alpha val="63000"/>
                    </a:srgbClr>
                  </a:outerShdw>
                </a:effectLst>
                <a:latin typeface="Segoe" pitchFamily="34" charset="0"/>
                <a:ea typeface="+mn-ea"/>
                <a:cs typeface="Arial" pitchFamily="34" charset="0"/>
              </a:defRPr>
            </a:lvl1pPr>
          </a:lstStyle>
          <a:p>
            <a:pPr lvl="0"/>
            <a:r>
              <a:rPr lang="en-US" dirty="0" smtClean="0"/>
              <a:t>Click to edit Master text styles</a:t>
            </a:r>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5"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
        <p:nvSpPr>
          <p:cNvPr id="2" name="Title 1"/>
          <p:cNvSpPr>
            <a:spLocks noGrp="1"/>
          </p:cNvSpPr>
          <p:nvPr>
            <p:ph type="title"/>
          </p:nvPr>
        </p:nvSpPr>
        <p:spPr>
          <a:noFill/>
          <a:ln w="9525">
            <a:noFill/>
            <a:miter lim="800000"/>
            <a:headEnd/>
            <a:tailEnd/>
          </a:ln>
          <a:effectLst>
            <a:outerShdw blurRad="330200" algn="tl" rotWithShape="0">
              <a:schemeClr val="accent3">
                <a:alpha val="79000"/>
              </a:schemeClr>
            </a:outerShdw>
          </a:effectLst>
        </p:spPr>
        <p:txBody>
          <a:bodyPr/>
          <a:lstStyle>
            <a:lvl1pPr algn="l" defTabSz="1095376" rtl="0" eaLnBrk="1" fontAlgn="base" hangingPunct="1">
              <a:lnSpc>
                <a:spcPct val="90000"/>
              </a:lnSpc>
              <a:spcBef>
                <a:spcPct val="0"/>
              </a:spcBef>
              <a:spcAft>
                <a:spcPct val="0"/>
              </a:spcAft>
              <a:defRPr kumimoji="0" lang="en-US" sz="60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r>
              <a:rPr lang="en-US" smtClean="0"/>
              <a:t>Click to edit Master title style</a:t>
            </a:r>
            <a:endParaRPr lang="en-US" dirty="0"/>
          </a:p>
        </p:txBody>
      </p:sp>
      <p:sp>
        <p:nvSpPr>
          <p:cNvPr id="3" name="Content Placeholder 2"/>
          <p:cNvSpPr>
            <a:spLocks noGrp="1"/>
          </p:cNvSpPr>
          <p:nvPr>
            <p:ph idx="1"/>
          </p:nvPr>
        </p:nvSpPr>
        <p:spPr>
          <a:xfrm>
            <a:off x="612141" y="1697357"/>
            <a:ext cx="13408659" cy="2843855"/>
          </a:xfrm>
        </p:spPr>
        <p:txBody>
          <a:bodyPr/>
          <a:lstStyle>
            <a:lvl1pPr>
              <a:defRPr lang="en-US" sz="40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a:defRPr sz="3600">
                <a:latin typeface="+mn-lt"/>
              </a:defRPr>
            </a:lvl2pPr>
            <a:lvl3pPr>
              <a:defRPr sz="3200">
                <a:latin typeface="+mn-lt"/>
              </a:defRPr>
            </a:lvl3pPr>
            <a:lvl4pPr>
              <a:defRPr sz="2800">
                <a:latin typeface="+mn-lt"/>
              </a:defRPr>
            </a:lvl4pPr>
            <a:lvl5pPr>
              <a:defRPr sz="280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
        <p:nvSpPr>
          <p:cNvPr id="2" name="Title 1"/>
          <p:cNvSpPr>
            <a:spLocks noGrp="1"/>
          </p:cNvSpPr>
          <p:nvPr>
            <p:ph type="title"/>
          </p:nvPr>
        </p:nvSpPr>
        <p:spPr>
          <a:noFill/>
          <a:ln w="9525">
            <a:noFill/>
            <a:miter lim="800000"/>
            <a:headEnd/>
            <a:tailEnd/>
          </a:ln>
          <a:effectLst>
            <a:outerShdw blurRad="330200" algn="tl" rotWithShape="0">
              <a:schemeClr val="accent3">
                <a:alpha val="79000"/>
              </a:schemeClr>
            </a:outerShdw>
          </a:effectLst>
        </p:spPr>
        <p:txBody>
          <a:bodyPr/>
          <a:lstStyle>
            <a:lvl1pPr algn="l" defTabSz="1095376" rtl="0" eaLnBrk="1" fontAlgn="base" hangingPunct="1">
              <a:lnSpc>
                <a:spcPct val="90000"/>
              </a:lnSpc>
              <a:spcBef>
                <a:spcPct val="0"/>
              </a:spcBef>
              <a:spcAft>
                <a:spcPct val="0"/>
              </a:spcAft>
              <a:defRPr kumimoji="0" lang="en-US" sz="60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r>
              <a:rPr lang="en-US" smtClean="0"/>
              <a:t>Click to edit Master title style</a:t>
            </a:r>
            <a:endParaRPr lang="en-US" dirty="0"/>
          </a:p>
        </p:txBody>
      </p:sp>
      <p:sp>
        <p:nvSpPr>
          <p:cNvPr id="3" name="Content Placeholder 2"/>
          <p:cNvSpPr>
            <a:spLocks noGrp="1"/>
          </p:cNvSpPr>
          <p:nvPr>
            <p:ph sz="half" idx="1"/>
          </p:nvPr>
        </p:nvSpPr>
        <p:spPr>
          <a:xfrm>
            <a:off x="611717" y="1697039"/>
            <a:ext cx="6601883" cy="2085699"/>
          </a:xfrm>
        </p:spPr>
        <p:txBody>
          <a:bodyPr/>
          <a:lstStyle>
            <a:lvl1pPr marL="355600" indent="-355600">
              <a:defRPr lang="en-US" sz="28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a:defRPr sz="2400">
                <a:latin typeface="+mn-lt"/>
              </a:defRPr>
            </a:lvl2pPr>
            <a:lvl3pPr>
              <a:defRPr sz="2000">
                <a:latin typeface="+mn-lt"/>
              </a:defRPr>
            </a:lvl3pPr>
            <a:lvl4pPr>
              <a:defRPr sz="1800">
                <a:latin typeface="+mn-lt"/>
              </a:defRPr>
            </a:lvl4pPr>
            <a:lvl5pPr>
              <a:defRPr sz="1800">
                <a:latin typeface="+mn-lt"/>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416800" y="1697039"/>
            <a:ext cx="6604000" cy="2085699"/>
          </a:xfrm>
        </p:spPr>
        <p:txBody>
          <a:bodyPr/>
          <a:lstStyle>
            <a:lvl1pPr marL="354013" indent="-354013">
              <a:defRPr lang="en-US" sz="28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marL="720725" indent="-342900">
              <a:defRPr sz="2400">
                <a:latin typeface="+mn-lt"/>
              </a:defRPr>
            </a:lvl2pPr>
            <a:lvl3pPr marL="1039813" indent="-307975">
              <a:defRPr sz="2000">
                <a:latin typeface="+mn-lt"/>
              </a:defRPr>
            </a:lvl3pPr>
            <a:lvl4pPr marL="1314450" indent="-296863">
              <a:defRPr sz="1800">
                <a:latin typeface="+mn-lt"/>
              </a:defRPr>
            </a:lvl4pPr>
            <a:lvl5pPr marL="1611313" indent="-285750">
              <a:buNone/>
              <a:defRPr sz="1800">
                <a:latin typeface="+mn-lt"/>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4"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
        <p:nvSpPr>
          <p:cNvPr id="2" name="Title 1"/>
          <p:cNvSpPr>
            <a:spLocks noGrp="1"/>
          </p:cNvSpPr>
          <p:nvPr>
            <p:ph type="title"/>
          </p:nvPr>
        </p:nvSpPr>
        <p:spPr>
          <a:xfrm>
            <a:off x="612141" y="274321"/>
            <a:ext cx="13408659" cy="830997"/>
          </a:xfrm>
          <a:noFill/>
          <a:ln w="9525">
            <a:noFill/>
            <a:miter lim="800000"/>
            <a:headEnd/>
            <a:tailEnd/>
          </a:ln>
          <a:effectLst>
            <a:outerShdw blurRad="330200" algn="tl" rotWithShape="0">
              <a:schemeClr val="accent3">
                <a:alpha val="79000"/>
              </a:schemeClr>
            </a:outerShdw>
          </a:effectLst>
        </p:spPr>
        <p:txBody>
          <a:bodyPr/>
          <a:lstStyle>
            <a:lvl1pPr algn="l" defTabSz="1095376" rtl="0" eaLnBrk="1" fontAlgn="base" hangingPunct="1">
              <a:lnSpc>
                <a:spcPct val="90000"/>
              </a:lnSpc>
              <a:spcBef>
                <a:spcPct val="0"/>
              </a:spcBef>
              <a:spcAft>
                <a:spcPct val="0"/>
              </a:spcAft>
              <a:defRPr kumimoji="0" lang="en-US" sz="60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r>
              <a:rPr lang="en-US" smtClean="0"/>
              <a:t>Click to edit Master title style</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alk_In">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3"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tes Slide (you must hide it)">
    <p:bg bwMode="black">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effectLst/>
        </p:spPr>
        <p:txBody>
          <a:bodyPr/>
          <a:lstStyle>
            <a:lvl1pPr algn="l" rtl="0" fontAlgn="base">
              <a:lnSpc>
                <a:spcPct val="90000"/>
              </a:lnSpc>
              <a:spcBef>
                <a:spcPct val="0"/>
              </a:spcBef>
              <a:spcAft>
                <a:spcPct val="0"/>
              </a:spcAft>
              <a:defRPr lang="en-US" sz="6000" spc="-150" dirty="0">
                <a:ln w="3175">
                  <a:noFill/>
                </a:ln>
                <a:solidFill>
                  <a:srgbClr val="FFFFFF"/>
                </a:solidFill>
                <a:effectLst>
                  <a:outerShdw blurRad="88900" dist="12700" dir="2700000" algn="tl" rotWithShape="0">
                    <a:prstClr val="black"/>
                  </a:outerShdw>
                </a:effectLst>
                <a:latin typeface="+mj-lt"/>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bwMode="white">
          <a:xfrm>
            <a:off x="612141" y="1697356"/>
            <a:ext cx="13408659" cy="2972096"/>
          </a:xfrm>
        </p:spPr>
        <p:txBody>
          <a:bodyPr/>
          <a:lstStyle>
            <a:lvl1pPr>
              <a:spcBef>
                <a:spcPts val="1400"/>
              </a:spcBef>
              <a:buFontTx/>
              <a:buBlip>
                <a:blip r:embed="rId2"/>
              </a:buBlip>
              <a:defRPr lang="en-US" sz="40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algn="l" defTabSz="1095376" rtl="0" eaLnBrk="1" fontAlgn="base" hangingPunct="1">
              <a:lnSpc>
                <a:spcPct val="90000"/>
              </a:lnSpc>
              <a:spcBef>
                <a:spcPts val="1300"/>
              </a:spcBef>
              <a:spcAft>
                <a:spcPct val="0"/>
              </a:spcAft>
              <a:buClr>
                <a:schemeClr val="tx2"/>
              </a:buClr>
              <a:buSzPct val="75000"/>
              <a:buFontTx/>
              <a:buBlip>
                <a:blip r:embed="rId3"/>
              </a:buBlip>
              <a:defRPr lang="en-US" sz="3600" dirty="0" smtClean="0">
                <a:solidFill>
                  <a:schemeClr val="tx1"/>
                </a:solidFill>
                <a:effectLst>
                  <a:outerShdw blurRad="38100" dist="38100" dir="2700000" algn="tl">
                    <a:srgbClr val="000000">
                      <a:alpha val="43137"/>
                    </a:srgbClr>
                  </a:outerShdw>
                </a:effectLst>
                <a:latin typeface="+mn-lt"/>
                <a:cs typeface="Arial" pitchFamily="34" charset="0"/>
              </a:defRPr>
            </a:lvl2pPr>
            <a:lvl3pPr algn="l" defTabSz="1095376" rtl="0" eaLnBrk="1" fontAlgn="base" hangingPunct="1">
              <a:lnSpc>
                <a:spcPct val="90000"/>
              </a:lnSpc>
              <a:spcBef>
                <a:spcPts val="1200"/>
              </a:spcBef>
              <a:spcAft>
                <a:spcPct val="0"/>
              </a:spcAft>
              <a:buClr>
                <a:schemeClr val="tx2"/>
              </a:buClr>
              <a:buSzPct val="75000"/>
              <a:buFontTx/>
              <a:buBlip>
                <a:blip r:embed="rId3"/>
              </a:buBlip>
              <a:defRPr lang="en-US" sz="3200" dirty="0" smtClean="0">
                <a:solidFill>
                  <a:schemeClr val="tx1"/>
                </a:solidFill>
                <a:effectLst>
                  <a:outerShdw blurRad="38100" dist="38100" dir="2700000" algn="tl">
                    <a:srgbClr val="000000">
                      <a:alpha val="43137"/>
                    </a:srgbClr>
                  </a:outerShdw>
                </a:effectLst>
                <a:latin typeface="+mn-lt"/>
                <a:cs typeface="Arial" pitchFamily="34" charset="0"/>
              </a:defRPr>
            </a:lvl3pPr>
            <a:lvl4pPr algn="l" defTabSz="1095376" rtl="0" eaLnBrk="1" fontAlgn="base" hangingPunct="1">
              <a:lnSpc>
                <a:spcPct val="90000"/>
              </a:lnSpc>
              <a:spcBef>
                <a:spcPts val="1100"/>
              </a:spcBef>
              <a:spcAft>
                <a:spcPct val="0"/>
              </a:spcAft>
              <a:buClr>
                <a:schemeClr val="tx2"/>
              </a:buClr>
              <a:buSzPct val="75000"/>
              <a:buFontTx/>
              <a:buBlip>
                <a:blip r:embed="rId3"/>
              </a:buBlip>
              <a:defRPr lang="en-US" sz="2800" dirty="0" smtClean="0">
                <a:solidFill>
                  <a:schemeClr val="tx1"/>
                </a:solidFill>
                <a:effectLst>
                  <a:outerShdw blurRad="38100" dist="38100" dir="2700000" algn="tl">
                    <a:srgbClr val="000000">
                      <a:alpha val="43137"/>
                    </a:srgbClr>
                  </a:outerShdw>
                </a:effectLst>
                <a:latin typeface="+mn-lt"/>
                <a:cs typeface="Arial" pitchFamily="34" charset="0"/>
              </a:defRPr>
            </a:lvl4pPr>
            <a:lvl5pPr algn="l" defTabSz="1095376" rtl="0" eaLnBrk="1" fontAlgn="base" hangingPunct="1">
              <a:lnSpc>
                <a:spcPct val="90000"/>
              </a:lnSpc>
              <a:spcBef>
                <a:spcPts val="1000"/>
              </a:spcBef>
              <a:spcAft>
                <a:spcPct val="0"/>
              </a:spcAft>
              <a:buClr>
                <a:schemeClr val="tx2"/>
              </a:buClr>
              <a:buSzPct val="75000"/>
              <a:buFontTx/>
              <a:buBlip>
                <a:blip r:embed="rId3"/>
              </a:buBlip>
              <a:defRPr lang="en-US" sz="2800" dirty="0">
                <a:solidFill>
                  <a:schemeClr val="tx1"/>
                </a:solidFill>
                <a:effectLst>
                  <a:outerShdw blurRad="38100" dist="38100" dir="2700000" algn="tl">
                    <a:srgbClr val="000000">
                      <a:alpha val="43137"/>
                    </a:srgbClr>
                  </a:outerShdw>
                </a:effectLst>
                <a:latin typeface="+mn-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0"/>
          </p:nvPr>
        </p:nvSpPr>
        <p:spPr>
          <a:xfrm>
            <a:off x="1" y="7486650"/>
            <a:ext cx="14630401" cy="742950"/>
          </a:xfrm>
          <a:solidFill>
            <a:srgbClr val="FFFF99"/>
          </a:solidFill>
        </p:spPr>
        <p:txBody>
          <a:bodyPr lIns="182880" tIns="91440" rIns="182880" bIns="91440" anchor="b">
            <a:noAutofit/>
          </a:bodyPr>
          <a:lstStyle>
            <a:lvl1pPr algn="r">
              <a:buFont typeface="Arial" pitchFamily="34" charset="0"/>
              <a:buNone/>
              <a:defRPr>
                <a:solidFill>
                  <a:srgbClr val="000000"/>
                </a:solidFill>
                <a:effectLst/>
                <a:latin typeface="Segoe Semibold"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ck Slide - no bottom bar">
    <p:bg bwMode="black">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effectLst/>
        </p:spPr>
        <p:txBody>
          <a:bodyPr/>
          <a:lstStyle>
            <a:lvl1pPr algn="l" rtl="0" fontAlgn="base">
              <a:lnSpc>
                <a:spcPct val="90000"/>
              </a:lnSpc>
              <a:spcBef>
                <a:spcPct val="0"/>
              </a:spcBef>
              <a:spcAft>
                <a:spcPct val="0"/>
              </a:spcAft>
              <a:defRPr lang="en-US" sz="6000" spc="-150" dirty="0">
                <a:ln w="3175">
                  <a:noFill/>
                </a:ln>
                <a:solidFill>
                  <a:srgbClr val="FFFFFF"/>
                </a:solidFill>
                <a:effectLst>
                  <a:outerShdw blurRad="88900" dist="12700" dir="2700000" algn="tl" rotWithShape="0">
                    <a:prstClr val="black"/>
                  </a:outerShdw>
                </a:effectLst>
                <a:latin typeface="Segoe" pitchFamily="34" charset="0"/>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bwMode="white">
          <a:xfrm>
            <a:off x="612141" y="1697356"/>
            <a:ext cx="13408659" cy="2972096"/>
          </a:xfrm>
        </p:spPr>
        <p:txBody>
          <a:bodyPr/>
          <a:lstStyle>
            <a:lvl1pPr>
              <a:spcBef>
                <a:spcPts val="1400"/>
              </a:spcBef>
              <a:buFontTx/>
              <a:buBlip>
                <a:blip r:embed="rId2"/>
              </a:buBlip>
              <a:defRPr lang="en-US" sz="40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algn="l" defTabSz="1095376" rtl="0" eaLnBrk="1" fontAlgn="base" hangingPunct="1">
              <a:lnSpc>
                <a:spcPct val="90000"/>
              </a:lnSpc>
              <a:spcBef>
                <a:spcPts val="1300"/>
              </a:spcBef>
              <a:spcAft>
                <a:spcPct val="0"/>
              </a:spcAft>
              <a:buClr>
                <a:schemeClr val="tx2"/>
              </a:buClr>
              <a:buSzPct val="75000"/>
              <a:buFontTx/>
              <a:buBlip>
                <a:blip r:embed="rId3"/>
              </a:buBlip>
              <a:defRPr lang="en-US" sz="3600" dirty="0" smtClean="0">
                <a:solidFill>
                  <a:schemeClr val="tx1"/>
                </a:solidFill>
                <a:effectLst>
                  <a:outerShdw blurRad="38100" dist="38100" dir="2700000" algn="tl">
                    <a:srgbClr val="000000">
                      <a:alpha val="43137"/>
                    </a:srgbClr>
                  </a:outerShdw>
                </a:effectLst>
                <a:latin typeface="+mn-lt"/>
                <a:cs typeface="Arial" pitchFamily="34" charset="0"/>
              </a:defRPr>
            </a:lvl2pPr>
            <a:lvl3pPr algn="l" defTabSz="1095376" rtl="0" eaLnBrk="1" fontAlgn="base" hangingPunct="1">
              <a:lnSpc>
                <a:spcPct val="90000"/>
              </a:lnSpc>
              <a:spcBef>
                <a:spcPts val="1200"/>
              </a:spcBef>
              <a:spcAft>
                <a:spcPct val="0"/>
              </a:spcAft>
              <a:buClr>
                <a:schemeClr val="tx2"/>
              </a:buClr>
              <a:buSzPct val="75000"/>
              <a:buFontTx/>
              <a:buBlip>
                <a:blip r:embed="rId3"/>
              </a:buBlip>
              <a:defRPr lang="en-US" sz="3200" dirty="0" smtClean="0">
                <a:solidFill>
                  <a:schemeClr val="tx1"/>
                </a:solidFill>
                <a:effectLst>
                  <a:outerShdw blurRad="38100" dist="38100" dir="2700000" algn="tl">
                    <a:srgbClr val="000000">
                      <a:alpha val="43137"/>
                    </a:srgbClr>
                  </a:outerShdw>
                </a:effectLst>
                <a:latin typeface="+mn-lt"/>
                <a:cs typeface="Arial" pitchFamily="34" charset="0"/>
              </a:defRPr>
            </a:lvl3pPr>
            <a:lvl4pPr algn="l" defTabSz="1095376" rtl="0" eaLnBrk="1" fontAlgn="base" hangingPunct="1">
              <a:lnSpc>
                <a:spcPct val="90000"/>
              </a:lnSpc>
              <a:spcBef>
                <a:spcPts val="1100"/>
              </a:spcBef>
              <a:spcAft>
                <a:spcPct val="0"/>
              </a:spcAft>
              <a:buClr>
                <a:schemeClr val="tx2"/>
              </a:buClr>
              <a:buSzPct val="75000"/>
              <a:buFontTx/>
              <a:buBlip>
                <a:blip r:embed="rId3"/>
              </a:buBlip>
              <a:defRPr lang="en-US" sz="2800" dirty="0" smtClean="0">
                <a:solidFill>
                  <a:schemeClr val="tx1"/>
                </a:solidFill>
                <a:effectLst>
                  <a:outerShdw blurRad="38100" dist="38100" dir="2700000" algn="tl">
                    <a:srgbClr val="000000">
                      <a:alpha val="43137"/>
                    </a:srgbClr>
                  </a:outerShdw>
                </a:effectLst>
                <a:latin typeface="+mn-lt"/>
                <a:cs typeface="Arial" pitchFamily="34" charset="0"/>
              </a:defRPr>
            </a:lvl4pPr>
            <a:lvl5pPr algn="l" defTabSz="1095376" rtl="0" eaLnBrk="1" fontAlgn="base" hangingPunct="1">
              <a:lnSpc>
                <a:spcPct val="90000"/>
              </a:lnSpc>
              <a:spcBef>
                <a:spcPts val="1000"/>
              </a:spcBef>
              <a:spcAft>
                <a:spcPct val="0"/>
              </a:spcAft>
              <a:buClr>
                <a:schemeClr val="tx2"/>
              </a:buClr>
              <a:buSzPct val="75000"/>
              <a:buFontTx/>
              <a:buBlip>
                <a:blip r:embed="rId3"/>
              </a:buBlip>
              <a:defRPr lang="en-US" sz="2800" dirty="0">
                <a:solidFill>
                  <a:schemeClr val="tx1"/>
                </a:solidFill>
                <a:effectLst>
                  <a:outerShdw blurRad="38100" dist="38100" dir="2700000" algn="tl">
                    <a:srgbClr val="000000">
                      <a:alpha val="43137"/>
                    </a:srgbClr>
                  </a:outerShdw>
                </a:effectLst>
                <a:latin typeface="+mn-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4.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lum/>
          </a:blip>
          <a:srcRect/>
          <a:stretch>
            <a:fillRect l="-4000" r="-4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2775" y="274638"/>
            <a:ext cx="13408025" cy="830262"/>
          </a:xfrm>
          <a:prstGeom prst="rect">
            <a:avLst/>
          </a:prstGeom>
          <a:noFill/>
          <a:ln w="9525">
            <a:noFill/>
            <a:miter lim="800000"/>
            <a:headEnd/>
            <a:tailEnd/>
          </a:ln>
          <a:effectLst>
            <a:outerShdw blurRad="330200" algn="tl" rotWithShape="0">
              <a:schemeClr val="accent3">
                <a:alpha val="79000"/>
              </a:schemeClr>
            </a:outerShdw>
          </a:effectLst>
        </p:spPr>
        <p:txBody>
          <a:bodyPr vert="horz" wrap="square" lIns="0" tIns="0" rIns="0" bIns="0" numCol="1" anchor="t" anchorCtr="0" compatLnSpc="1">
            <a:prstTxWarp prst="textNoShape">
              <a:avLst/>
            </a:prstTxWarp>
            <a:spAutoFit/>
          </a:bodyPr>
          <a:lstStyle/>
          <a:p>
            <a:pPr lvl="0"/>
            <a:r>
              <a:rPr lang="en-US" dirty="0" smtClean="0"/>
              <a:t>Click to edit Title Slide</a:t>
            </a:r>
          </a:p>
        </p:txBody>
      </p:sp>
      <p:sp>
        <p:nvSpPr>
          <p:cNvPr id="1027" name="Rectangle 8"/>
          <p:cNvSpPr>
            <a:spLocks noGrp="1" noChangeArrowheads="1"/>
          </p:cNvSpPr>
          <p:nvPr>
            <p:ph type="body" idx="1"/>
          </p:nvPr>
        </p:nvSpPr>
        <p:spPr bwMode="auto">
          <a:xfrm>
            <a:off x="612775" y="1697038"/>
            <a:ext cx="13408025" cy="297180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dk2" tx1="lt1" bg2="dk1"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Lst>
  <p:transition>
    <p:fade/>
  </p:transition>
  <p:timing>
    <p:tnLst>
      <p:par>
        <p:cTn id="1" dur="indefinite" restart="never" nodeType="tmRoot"/>
      </p:par>
    </p:tnLst>
  </p:timing>
  <p:txStyles>
    <p:titleStyle>
      <a:lvl1pPr algn="l" defTabSz="1095375" rtl="0" fontAlgn="base">
        <a:lnSpc>
          <a:spcPct val="90000"/>
        </a:lnSpc>
        <a:spcBef>
          <a:spcPct val="0"/>
        </a:spcBef>
        <a:spcAft>
          <a:spcPct val="0"/>
        </a:spcAft>
        <a:defRPr lang="en-US" sz="6000" spc="-15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latin typeface="+mj-lt"/>
          <a:ea typeface="+mn-ea"/>
          <a:cs typeface="Arial" pitchFamily="34" charset="0"/>
        </a:defRPr>
      </a:lvl1pPr>
      <a:lvl2pPr algn="l" defTabSz="1095375" rtl="0" fontAlgn="base">
        <a:lnSpc>
          <a:spcPct val="90000"/>
        </a:lnSpc>
        <a:spcBef>
          <a:spcPct val="0"/>
        </a:spcBef>
        <a:spcAft>
          <a:spcPct val="0"/>
        </a:spcAft>
        <a:defRPr sz="6000">
          <a:solidFill>
            <a:schemeClr val="tx1"/>
          </a:solidFill>
          <a:latin typeface="Segoe Semibold" pitchFamily="34" charset="0"/>
          <a:cs typeface="Arial" charset="0"/>
        </a:defRPr>
      </a:lvl2pPr>
      <a:lvl3pPr algn="l" defTabSz="1095375" rtl="0" fontAlgn="base">
        <a:lnSpc>
          <a:spcPct val="90000"/>
        </a:lnSpc>
        <a:spcBef>
          <a:spcPct val="0"/>
        </a:spcBef>
        <a:spcAft>
          <a:spcPct val="0"/>
        </a:spcAft>
        <a:defRPr sz="6000">
          <a:solidFill>
            <a:schemeClr val="tx1"/>
          </a:solidFill>
          <a:latin typeface="Segoe Semibold" pitchFamily="34" charset="0"/>
          <a:cs typeface="Arial" charset="0"/>
        </a:defRPr>
      </a:lvl3pPr>
      <a:lvl4pPr algn="l" defTabSz="1095375" rtl="0" fontAlgn="base">
        <a:lnSpc>
          <a:spcPct val="90000"/>
        </a:lnSpc>
        <a:spcBef>
          <a:spcPct val="0"/>
        </a:spcBef>
        <a:spcAft>
          <a:spcPct val="0"/>
        </a:spcAft>
        <a:defRPr sz="6000">
          <a:solidFill>
            <a:schemeClr val="tx1"/>
          </a:solidFill>
          <a:latin typeface="Segoe Semibold" pitchFamily="34" charset="0"/>
          <a:cs typeface="Arial" charset="0"/>
        </a:defRPr>
      </a:lvl4pPr>
      <a:lvl5pPr algn="l" defTabSz="1095375" rtl="0" fontAlgn="base">
        <a:lnSpc>
          <a:spcPct val="90000"/>
        </a:lnSpc>
        <a:spcBef>
          <a:spcPct val="0"/>
        </a:spcBef>
        <a:spcAft>
          <a:spcPct val="0"/>
        </a:spcAft>
        <a:defRPr sz="6000">
          <a:solidFill>
            <a:schemeClr val="tx1"/>
          </a:solidFill>
          <a:latin typeface="Segoe Semibold" pitchFamily="34" charset="0"/>
          <a:cs typeface="Arial" charset="0"/>
        </a:defRPr>
      </a:lvl5pPr>
      <a:lvl6pPr marL="457182" algn="l" defTabSz="1096919" rtl="0" eaLnBrk="1" fontAlgn="base" hangingPunct="1">
        <a:lnSpc>
          <a:spcPct val="90000"/>
        </a:lnSpc>
        <a:spcBef>
          <a:spcPct val="0"/>
        </a:spcBef>
        <a:spcAft>
          <a:spcPct val="0"/>
        </a:spcAft>
        <a:defRPr sz="5400">
          <a:solidFill>
            <a:schemeClr val="tx2"/>
          </a:solidFill>
          <a:latin typeface="Segoe Semibold" pitchFamily="34" charset="0"/>
        </a:defRPr>
      </a:lvl6pPr>
      <a:lvl7pPr marL="914364" algn="l" defTabSz="1096919" rtl="0" eaLnBrk="1" fontAlgn="base" hangingPunct="1">
        <a:lnSpc>
          <a:spcPct val="90000"/>
        </a:lnSpc>
        <a:spcBef>
          <a:spcPct val="0"/>
        </a:spcBef>
        <a:spcAft>
          <a:spcPct val="0"/>
        </a:spcAft>
        <a:defRPr sz="5400">
          <a:solidFill>
            <a:schemeClr val="tx2"/>
          </a:solidFill>
          <a:latin typeface="Segoe Semibold" pitchFamily="34" charset="0"/>
        </a:defRPr>
      </a:lvl7pPr>
      <a:lvl8pPr marL="1371545" algn="l" defTabSz="1096919" rtl="0" eaLnBrk="1" fontAlgn="base" hangingPunct="1">
        <a:lnSpc>
          <a:spcPct val="90000"/>
        </a:lnSpc>
        <a:spcBef>
          <a:spcPct val="0"/>
        </a:spcBef>
        <a:spcAft>
          <a:spcPct val="0"/>
        </a:spcAft>
        <a:defRPr sz="5400">
          <a:solidFill>
            <a:schemeClr val="tx2"/>
          </a:solidFill>
          <a:latin typeface="Segoe Semibold" pitchFamily="34" charset="0"/>
        </a:defRPr>
      </a:lvl8pPr>
      <a:lvl9pPr marL="1828727" algn="l" defTabSz="1096919" rtl="0" eaLnBrk="1" fontAlgn="base" hangingPunct="1">
        <a:lnSpc>
          <a:spcPct val="90000"/>
        </a:lnSpc>
        <a:spcBef>
          <a:spcPct val="0"/>
        </a:spcBef>
        <a:spcAft>
          <a:spcPct val="0"/>
        </a:spcAft>
        <a:defRPr sz="5400">
          <a:solidFill>
            <a:schemeClr val="tx2"/>
          </a:solidFill>
          <a:latin typeface="Segoe Semibold" pitchFamily="34" charset="0"/>
        </a:defRPr>
      </a:lvl9pPr>
    </p:titleStyle>
    <p:bodyStyle>
      <a:lvl1pPr marL="458788" indent="-458788" algn="l" defTabSz="1095375" rtl="0" fontAlgn="base">
        <a:lnSpc>
          <a:spcPct val="90000"/>
        </a:lnSpc>
        <a:spcBef>
          <a:spcPts val="1400"/>
        </a:spcBef>
        <a:spcAft>
          <a:spcPct val="0"/>
        </a:spcAft>
        <a:buClr>
          <a:schemeClr val="tx2"/>
        </a:buClr>
        <a:buSzPct val="95000"/>
        <a:buBlip>
          <a:blip r:embed="rId13"/>
        </a:buBlip>
        <a:defRPr lang="en-US" sz="4000" dirty="0">
          <a:solidFill>
            <a:schemeClr val="tx1"/>
          </a:solidFill>
          <a:effectLst>
            <a:outerShdw blurRad="38100" dist="38100" dir="2700000" algn="tl">
              <a:srgbClr val="000000">
                <a:alpha val="43137"/>
              </a:srgbClr>
            </a:outerShdw>
          </a:effectLst>
          <a:latin typeface="+mn-lt"/>
          <a:ea typeface="+mn-ea"/>
          <a:cs typeface="Arial" pitchFamily="34" charset="0"/>
        </a:defRPr>
      </a:lvl1pPr>
      <a:lvl2pPr marL="844550" indent="-381000" algn="l" defTabSz="1095375" rtl="0" fontAlgn="base">
        <a:lnSpc>
          <a:spcPct val="90000"/>
        </a:lnSpc>
        <a:spcBef>
          <a:spcPts val="1300"/>
        </a:spcBef>
        <a:spcAft>
          <a:spcPct val="0"/>
        </a:spcAft>
        <a:buClr>
          <a:schemeClr val="tx2"/>
        </a:buClr>
        <a:buSzPct val="75000"/>
        <a:buBlip>
          <a:blip r:embed="rId14"/>
        </a:buBlip>
        <a:defRPr lang="en-US" sz="3600" dirty="0">
          <a:solidFill>
            <a:schemeClr val="tx1"/>
          </a:solidFill>
          <a:effectLst>
            <a:outerShdw blurRad="38100" dist="38100" dir="2700000" algn="tl">
              <a:srgbClr val="000000">
                <a:alpha val="43137"/>
              </a:srgbClr>
            </a:outerShdw>
          </a:effectLst>
          <a:latin typeface="+mn-lt"/>
          <a:cs typeface="Arial" pitchFamily="34" charset="0"/>
        </a:defRPr>
      </a:lvl2pPr>
      <a:lvl3pPr marL="1185863" indent="-338138" algn="l" defTabSz="1095375" rtl="0" fontAlgn="base">
        <a:lnSpc>
          <a:spcPct val="90000"/>
        </a:lnSpc>
        <a:spcBef>
          <a:spcPts val="1200"/>
        </a:spcBef>
        <a:spcAft>
          <a:spcPct val="0"/>
        </a:spcAft>
        <a:buClr>
          <a:schemeClr val="tx2"/>
        </a:buClr>
        <a:buSzPct val="75000"/>
        <a:buBlip>
          <a:blip r:embed="rId14"/>
        </a:buBlip>
        <a:defRPr lang="en-US" sz="3200" dirty="0">
          <a:solidFill>
            <a:schemeClr val="tx1"/>
          </a:solidFill>
          <a:effectLst>
            <a:outerShdw blurRad="38100" dist="38100" dir="2700000" algn="tl">
              <a:srgbClr val="000000">
                <a:alpha val="43137"/>
              </a:srgbClr>
            </a:outerShdw>
          </a:effectLst>
          <a:latin typeface="+mn-lt"/>
          <a:cs typeface="Arial" pitchFamily="34" charset="0"/>
        </a:defRPr>
      </a:lvl3pPr>
      <a:lvl4pPr marL="1519238" indent="-330200" algn="l" defTabSz="1095375" rtl="0" fontAlgn="base">
        <a:lnSpc>
          <a:spcPct val="90000"/>
        </a:lnSpc>
        <a:spcBef>
          <a:spcPts val="1100"/>
        </a:spcBef>
        <a:spcAft>
          <a:spcPct val="0"/>
        </a:spcAft>
        <a:buClr>
          <a:schemeClr val="tx2"/>
        </a:buClr>
        <a:buSzPct val="75000"/>
        <a:buBlip>
          <a:blip r:embed="rId14"/>
        </a:buBlip>
        <a:defRPr lang="en-US" sz="2800" dirty="0">
          <a:solidFill>
            <a:schemeClr val="tx1"/>
          </a:solidFill>
          <a:effectLst>
            <a:outerShdw blurRad="38100" dist="38100" dir="2700000" algn="tl">
              <a:srgbClr val="000000">
                <a:alpha val="43137"/>
              </a:srgbClr>
            </a:outerShdw>
          </a:effectLst>
          <a:latin typeface="+mn-lt"/>
          <a:cs typeface="Arial" pitchFamily="34" charset="0"/>
        </a:defRPr>
      </a:lvl4pPr>
      <a:lvl5pPr marL="1835150" indent="-311150" algn="l" defTabSz="1095375" rtl="0" fontAlgn="base">
        <a:lnSpc>
          <a:spcPct val="90000"/>
        </a:lnSpc>
        <a:spcBef>
          <a:spcPts val="1000"/>
        </a:spcBef>
        <a:spcAft>
          <a:spcPct val="0"/>
        </a:spcAft>
        <a:buClr>
          <a:schemeClr val="tx2"/>
        </a:buClr>
        <a:buSzPct val="75000"/>
        <a:buBlip>
          <a:blip r:embed="rId14"/>
        </a:buBlip>
        <a:defRPr lang="en-US" sz="2800" dirty="0">
          <a:solidFill>
            <a:schemeClr val="tx1"/>
          </a:solidFill>
          <a:effectLst>
            <a:outerShdw blurRad="38100" dist="38100" dir="2700000" algn="tl">
              <a:srgbClr val="000000">
                <a:alpha val="43137"/>
              </a:srgbClr>
            </a:outerShdw>
          </a:effectLst>
          <a:latin typeface="+mn-lt"/>
          <a:cs typeface="Arial" pitchFamily="34" charset="0"/>
        </a:defRPr>
      </a:lvl5pPr>
      <a:lvl6pPr marL="2293847" indent="-314312" algn="l" defTabSz="1096919" rtl="0" eaLnBrk="1" fontAlgn="base" hangingPunct="1">
        <a:lnSpc>
          <a:spcPct val="90000"/>
        </a:lnSpc>
        <a:spcBef>
          <a:spcPct val="30000"/>
        </a:spcBef>
        <a:spcAft>
          <a:spcPct val="0"/>
        </a:spcAft>
        <a:buClr>
          <a:schemeClr val="tx2"/>
        </a:buClr>
        <a:buSzPct val="80000"/>
        <a:buFont typeface="Wingdings" pitchFamily="2" charset="2"/>
        <a:buBlip>
          <a:blip r:embed="rId15"/>
        </a:buBlip>
        <a:defRPr sz="2400">
          <a:solidFill>
            <a:schemeClr val="tx1"/>
          </a:solidFill>
          <a:latin typeface="+mn-lt"/>
        </a:defRPr>
      </a:lvl6pPr>
      <a:lvl7pPr marL="2751028" indent="-314312" algn="l" defTabSz="1096919" rtl="0" eaLnBrk="1" fontAlgn="base" hangingPunct="1">
        <a:lnSpc>
          <a:spcPct val="90000"/>
        </a:lnSpc>
        <a:spcBef>
          <a:spcPct val="30000"/>
        </a:spcBef>
        <a:spcAft>
          <a:spcPct val="0"/>
        </a:spcAft>
        <a:buClr>
          <a:schemeClr val="tx2"/>
        </a:buClr>
        <a:buSzPct val="80000"/>
        <a:buFont typeface="Wingdings" pitchFamily="2" charset="2"/>
        <a:buBlip>
          <a:blip r:embed="rId15"/>
        </a:buBlip>
        <a:defRPr sz="2400">
          <a:solidFill>
            <a:schemeClr val="tx1"/>
          </a:solidFill>
          <a:latin typeface="+mn-lt"/>
        </a:defRPr>
      </a:lvl7pPr>
      <a:lvl8pPr marL="3208210" indent="-314312" algn="l" defTabSz="1096919" rtl="0" eaLnBrk="1" fontAlgn="base" hangingPunct="1">
        <a:lnSpc>
          <a:spcPct val="90000"/>
        </a:lnSpc>
        <a:spcBef>
          <a:spcPct val="30000"/>
        </a:spcBef>
        <a:spcAft>
          <a:spcPct val="0"/>
        </a:spcAft>
        <a:buClr>
          <a:schemeClr val="tx2"/>
        </a:buClr>
        <a:buSzPct val="80000"/>
        <a:buFont typeface="Wingdings" pitchFamily="2" charset="2"/>
        <a:buBlip>
          <a:blip r:embed="rId15"/>
        </a:buBlip>
        <a:defRPr sz="2400">
          <a:solidFill>
            <a:schemeClr val="tx1"/>
          </a:solidFill>
          <a:latin typeface="+mn-lt"/>
        </a:defRPr>
      </a:lvl8pPr>
      <a:lvl9pPr marL="3665392" indent="-314312" algn="l" defTabSz="1096919" rtl="0" eaLnBrk="1" fontAlgn="base" hangingPunct="1">
        <a:lnSpc>
          <a:spcPct val="90000"/>
        </a:lnSpc>
        <a:spcBef>
          <a:spcPct val="30000"/>
        </a:spcBef>
        <a:spcAft>
          <a:spcPct val="0"/>
        </a:spcAft>
        <a:buClr>
          <a:schemeClr val="tx2"/>
        </a:buClr>
        <a:buSzPct val="80000"/>
        <a:buFont typeface="Wingdings" pitchFamily="2" charset="2"/>
        <a:buBlip>
          <a:blip r:embed="rId15"/>
        </a:buBlip>
        <a:defRPr sz="2400">
          <a:solidFill>
            <a:schemeClr val="tx1"/>
          </a:solidFill>
          <a:latin typeface="+mn-lt"/>
        </a:defRPr>
      </a:lvl9pPr>
    </p:bodyStyle>
    <p:otherStyle>
      <a:defPPr>
        <a:defRPr lang="en-US"/>
      </a:defPPr>
      <a:lvl1pPr marL="0" algn="l" defTabSz="914364" rtl="0" eaLnBrk="1" latinLnBrk="0" hangingPunct="1">
        <a:defRPr sz="1800" kern="1200">
          <a:solidFill>
            <a:schemeClr val="tx1"/>
          </a:solidFill>
          <a:latin typeface="+mn-lt"/>
          <a:ea typeface="+mn-ea"/>
          <a:cs typeface="+mn-cs"/>
        </a:defRPr>
      </a:lvl1pPr>
      <a:lvl2pPr marL="457182" algn="l" defTabSz="914364" rtl="0" eaLnBrk="1" latinLnBrk="0" hangingPunct="1">
        <a:defRPr sz="1800" kern="1200">
          <a:solidFill>
            <a:schemeClr val="tx1"/>
          </a:solidFill>
          <a:latin typeface="+mn-lt"/>
          <a:ea typeface="+mn-ea"/>
          <a:cs typeface="+mn-cs"/>
        </a:defRPr>
      </a:lvl2pPr>
      <a:lvl3pPr marL="914364" algn="l" defTabSz="914364" rtl="0" eaLnBrk="1" latinLnBrk="0" hangingPunct="1">
        <a:defRPr sz="1800" kern="1200">
          <a:solidFill>
            <a:schemeClr val="tx1"/>
          </a:solidFill>
          <a:latin typeface="+mn-lt"/>
          <a:ea typeface="+mn-ea"/>
          <a:cs typeface="+mn-cs"/>
        </a:defRPr>
      </a:lvl3pPr>
      <a:lvl4pPr marL="1371545" algn="l" defTabSz="914364" rtl="0" eaLnBrk="1" latinLnBrk="0" hangingPunct="1">
        <a:defRPr sz="1800" kern="1200">
          <a:solidFill>
            <a:schemeClr val="tx1"/>
          </a:solidFill>
          <a:latin typeface="+mn-lt"/>
          <a:ea typeface="+mn-ea"/>
          <a:cs typeface="+mn-cs"/>
        </a:defRPr>
      </a:lvl4pPr>
      <a:lvl5pPr marL="1828727" algn="l" defTabSz="914364" rtl="0" eaLnBrk="1" latinLnBrk="0" hangingPunct="1">
        <a:defRPr sz="1800" kern="1200">
          <a:solidFill>
            <a:schemeClr val="tx1"/>
          </a:solidFill>
          <a:latin typeface="+mn-lt"/>
          <a:ea typeface="+mn-ea"/>
          <a:cs typeface="+mn-cs"/>
        </a:defRPr>
      </a:lvl5pPr>
      <a:lvl6pPr marL="2285909" algn="l" defTabSz="914364" rtl="0" eaLnBrk="1" latinLnBrk="0" hangingPunct="1">
        <a:defRPr sz="1800" kern="1200">
          <a:solidFill>
            <a:schemeClr val="tx1"/>
          </a:solidFill>
          <a:latin typeface="+mn-lt"/>
          <a:ea typeface="+mn-ea"/>
          <a:cs typeface="+mn-cs"/>
        </a:defRPr>
      </a:lvl6pPr>
      <a:lvl7pPr marL="2743091" algn="l" defTabSz="914364" rtl="0" eaLnBrk="1" latinLnBrk="0" hangingPunct="1">
        <a:defRPr sz="1800" kern="1200">
          <a:solidFill>
            <a:schemeClr val="tx1"/>
          </a:solidFill>
          <a:latin typeface="+mn-lt"/>
          <a:ea typeface="+mn-ea"/>
          <a:cs typeface="+mn-cs"/>
        </a:defRPr>
      </a:lvl7pPr>
      <a:lvl8pPr marL="3200272" algn="l" defTabSz="914364" rtl="0" eaLnBrk="1" latinLnBrk="0" hangingPunct="1">
        <a:defRPr sz="1800" kern="1200">
          <a:solidFill>
            <a:schemeClr val="tx1"/>
          </a:solidFill>
          <a:latin typeface="+mn-lt"/>
          <a:ea typeface="+mn-ea"/>
          <a:cs typeface="+mn-cs"/>
        </a:defRPr>
      </a:lvl8pPr>
      <a:lvl9pPr marL="3657454" algn="l" defTabSz="91436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scottgu@microsoft.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eblogs.asp.net/scottgu"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www.silverlight.net/"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284413"/>
            <a:ext cx="12308417" cy="914096"/>
          </a:xfrm>
        </p:spPr>
        <p:txBody>
          <a:bodyPr/>
          <a:lstStyle/>
          <a:p>
            <a:pPr>
              <a:defRPr/>
            </a:pPr>
            <a:r>
              <a:rPr smtClean="0"/>
              <a:t>Building Silverlight 2 Applications</a:t>
            </a:r>
            <a:endParaRPr/>
          </a:p>
        </p:txBody>
      </p:sp>
      <p:sp>
        <p:nvSpPr>
          <p:cNvPr id="3" name="Subtitle 2"/>
          <p:cNvSpPr>
            <a:spLocks noGrp="1"/>
          </p:cNvSpPr>
          <p:nvPr>
            <p:ph type="subTitle" idx="1"/>
          </p:nvPr>
        </p:nvSpPr>
        <p:spPr>
          <a:xfrm>
            <a:off x="1163638" y="5208588"/>
            <a:ext cx="10685462" cy="2215991"/>
          </a:xfrm>
        </p:spPr>
        <p:txBody>
          <a:bodyPr/>
          <a:lstStyle/>
          <a:p>
            <a:pPr defTabSz="1095376">
              <a:defRPr/>
            </a:pPr>
            <a:r>
              <a:rPr smtClean="0"/>
              <a:t>Scott Guthrie</a:t>
            </a:r>
            <a:endParaRPr dirty="0" smtClean="0"/>
          </a:p>
          <a:p>
            <a:pPr defTabSz="1095376">
              <a:defRPr/>
            </a:pPr>
            <a:r>
              <a:rPr smtClean="0">
                <a:hlinkClick r:id="rId3"/>
              </a:rPr>
              <a:t>scottgu@microsoft.com</a:t>
            </a:r>
            <a:endParaRPr smtClean="0"/>
          </a:p>
          <a:p>
            <a:pPr defTabSz="1095376">
              <a:defRPr/>
            </a:pPr>
            <a:r>
              <a:rPr smtClean="0">
                <a:hlinkClick r:id="rId4"/>
              </a:rPr>
              <a:t>http://weblogs.asp.net/scottgu</a:t>
            </a:r>
            <a:endParaRPr smtClean="0"/>
          </a:p>
          <a:p>
            <a:pPr defTabSz="1095376">
              <a:defRPr/>
            </a:pPr>
            <a:endParaRPr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612141" y="274321"/>
            <a:ext cx="13408659" cy="830997"/>
          </a:xfrm>
        </p:spPr>
        <p:txBody>
          <a:bodyPr/>
          <a:lstStyle/>
          <a:p>
            <a:pPr>
              <a:defRPr/>
            </a:pPr>
            <a:r>
              <a:rPr smtClean="0"/>
              <a:t>Markup = Object Model</a:t>
            </a:r>
            <a:endParaRPr/>
          </a:p>
        </p:txBody>
      </p:sp>
      <p:sp>
        <p:nvSpPr>
          <p:cNvPr id="5123" name="Rectangle 3"/>
          <p:cNvSpPr>
            <a:spLocks noGrp="1" noChangeArrowheads="1"/>
          </p:cNvSpPr>
          <p:nvPr>
            <p:ph type="body" idx="1"/>
          </p:nvPr>
        </p:nvSpPr>
        <p:spPr>
          <a:xfrm>
            <a:off x="612775" y="1697038"/>
            <a:ext cx="13408025" cy="2844800"/>
          </a:xfrm>
        </p:spPr>
        <p:txBody>
          <a:bodyPr/>
          <a:lstStyle/>
          <a:p>
            <a:pPr marL="459106" indent="-459106" defTabSz="1095376">
              <a:defRPr/>
            </a:pPr>
            <a:endParaRPr/>
          </a:p>
          <a:p>
            <a:pPr marL="845820" lvl="1" defTabSz="1095376">
              <a:defRPr/>
            </a:pPr>
            <a:endParaRPr smtClean="0"/>
          </a:p>
          <a:p>
            <a:pPr marL="845820" lvl="1" defTabSz="1095376">
              <a:defRPr/>
            </a:pPr>
            <a:endParaRPr/>
          </a:p>
        </p:txBody>
      </p:sp>
      <p:sp>
        <p:nvSpPr>
          <p:cNvPr id="209924" name="Text Box 4"/>
          <p:cNvSpPr txBox="1">
            <a:spLocks noChangeArrowheads="1"/>
          </p:cNvSpPr>
          <p:nvPr/>
        </p:nvSpPr>
        <p:spPr bwMode="auto">
          <a:xfrm>
            <a:off x="2555875" y="1885950"/>
            <a:ext cx="8585200" cy="6572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a:solidFill>
                  <a:schemeClr val="bg1"/>
                </a:solidFill>
                <a:effectLst>
                  <a:outerShdw blurRad="38100" dist="38100" dir="2700000" algn="tl">
                    <a:srgbClr val="C0C0C0"/>
                  </a:outerShdw>
                </a:effectLst>
                <a:latin typeface="Consolas" pitchFamily="49" charset="0"/>
              </a:rPr>
              <a:t>&lt;TextBlock FontSize="32" Text="Hello world" /&gt;</a:t>
            </a:r>
          </a:p>
        </p:txBody>
      </p:sp>
      <p:sp>
        <p:nvSpPr>
          <p:cNvPr id="2" name="Text Box 4"/>
          <p:cNvSpPr txBox="1">
            <a:spLocks noChangeArrowheads="1"/>
          </p:cNvSpPr>
          <p:nvPr/>
        </p:nvSpPr>
        <p:spPr bwMode="auto">
          <a:xfrm>
            <a:off x="3736975" y="4171950"/>
            <a:ext cx="5689600" cy="145097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a:solidFill>
                  <a:schemeClr val="bg1"/>
                </a:solidFill>
                <a:effectLst>
                  <a:outerShdw blurRad="38100" dist="38100" dir="2700000" algn="tl">
                    <a:srgbClr val="C0C0C0"/>
                  </a:outerShdw>
                </a:effectLst>
                <a:latin typeface="Consolas" pitchFamily="49" charset="0"/>
              </a:rPr>
              <a:t>TextBlock t = new TextBlock();</a:t>
            </a:r>
          </a:p>
          <a:p>
            <a:pPr defTabSz="1306513">
              <a:defRPr/>
            </a:pPr>
            <a:r>
              <a:rPr lang="en-US" sz="2600">
                <a:solidFill>
                  <a:schemeClr val="bg1"/>
                </a:solidFill>
                <a:effectLst>
                  <a:outerShdw blurRad="38100" dist="38100" dir="2700000" algn="tl">
                    <a:srgbClr val="C0C0C0"/>
                  </a:outerShdw>
                </a:effectLst>
                <a:latin typeface="Consolas" pitchFamily="49" charset="0"/>
              </a:rPr>
              <a:t>t.FontSize = 32;</a:t>
            </a:r>
          </a:p>
          <a:p>
            <a:pPr defTabSz="1306513">
              <a:defRPr/>
            </a:pPr>
            <a:r>
              <a:rPr lang="en-US" sz="2600">
                <a:solidFill>
                  <a:schemeClr val="bg1"/>
                </a:solidFill>
                <a:effectLst>
                  <a:outerShdw blurRad="38100" dist="38100" dir="2700000" algn="tl">
                    <a:srgbClr val="C0C0C0"/>
                  </a:outerShdw>
                </a:effectLst>
                <a:latin typeface="Consolas" pitchFamily="49" charset="0"/>
              </a:rPr>
              <a:t>t.Text = "Hello world";</a:t>
            </a:r>
          </a:p>
        </p:txBody>
      </p:sp>
      <p:sp>
        <p:nvSpPr>
          <p:cNvPr id="233475" name="Rectangle 3"/>
          <p:cNvSpPr>
            <a:spLocks noChangeArrowheads="1"/>
          </p:cNvSpPr>
          <p:nvPr/>
        </p:nvSpPr>
        <p:spPr bwMode="auto">
          <a:xfrm>
            <a:off x="6080125" y="2687638"/>
            <a:ext cx="6580188" cy="2930525"/>
          </a:xfrm>
          <a:prstGeom prst="rect">
            <a:avLst/>
          </a:prstGeom>
          <a:noFill/>
          <a:ln w="9525">
            <a:noFill/>
            <a:miter lim="800000"/>
            <a:headEnd/>
            <a:tailEnd/>
          </a:ln>
        </p:spPr>
        <p:txBody>
          <a:bodyPr lIns="130622" tIns="65311" rIns="130622" bIns="65311">
            <a:spAutoFit/>
          </a:bodyPr>
          <a:lstStyle/>
          <a:p>
            <a:pPr marL="447675" indent="-447675">
              <a:lnSpc>
                <a:spcPct val="90000"/>
              </a:lnSpc>
              <a:spcBef>
                <a:spcPts val="1400"/>
              </a:spcBef>
              <a:buClr>
                <a:schemeClr val="tx2"/>
              </a:buClr>
              <a:buSzPct val="95000"/>
              <a:defRPr/>
            </a:pPr>
            <a:r>
              <a:rPr lang="en-US" sz="9600" dirty="0">
                <a:solidFill>
                  <a:schemeClr val="tx1"/>
                </a:solidFill>
                <a:effectLst>
                  <a:outerShdw blurRad="38100" dist="38100" dir="2700000" algn="tl">
                    <a:srgbClr val="000000"/>
                  </a:outerShdw>
                </a:effectLst>
                <a:latin typeface="Segoe Semibold" pitchFamily="34" charset="0"/>
              </a:rPr>
              <a:t>=</a:t>
            </a:r>
          </a:p>
          <a:p>
            <a:pPr marL="833438" lvl="1" indent="-354013">
              <a:lnSpc>
                <a:spcPct val="90000"/>
              </a:lnSpc>
              <a:spcBef>
                <a:spcPts val="1300"/>
              </a:spcBef>
              <a:buClr>
                <a:schemeClr val="tx2"/>
              </a:buClr>
              <a:buSzPct val="75000"/>
              <a:buFontTx/>
              <a:buBlip>
                <a:blip r:embed="rId2"/>
              </a:buBlip>
              <a:defRPr/>
            </a:pPr>
            <a:endParaRPr lang="en-US" sz="9600" dirty="0">
              <a:solidFill>
                <a:schemeClr val="tx1"/>
              </a:solidFill>
              <a:effectLst>
                <a:outerShdw blurRad="38100" dist="38100" dir="2700000" algn="tl">
                  <a:srgbClr val="000000"/>
                </a:outerShdw>
              </a:effectLst>
              <a:latin typeface="Segoe Semibold" pitchFamily="34" charset="0"/>
            </a:endParaRPr>
          </a:p>
        </p:txBody>
      </p:sp>
      <p:sp>
        <p:nvSpPr>
          <p:cNvPr id="7" name="Content Placeholder 2"/>
          <p:cNvSpPr txBox="1">
            <a:spLocks/>
          </p:cNvSpPr>
          <p:nvPr/>
        </p:nvSpPr>
        <p:spPr bwMode="auto">
          <a:xfrm>
            <a:off x="615950" y="6700838"/>
            <a:ext cx="13309600" cy="1107996"/>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459106" marR="0" lvl="0" indent="-459106" algn="l" defTabSz="1095376" rtl="0" eaLnBrk="1" fontAlgn="base" latinLnBrk="0" hangingPunct="1">
              <a:lnSpc>
                <a:spcPct val="90000"/>
              </a:lnSpc>
              <a:spcBef>
                <a:spcPts val="1400"/>
              </a:spcBef>
              <a:spcAft>
                <a:spcPct val="0"/>
              </a:spcAft>
              <a:buClr>
                <a:schemeClr val="tx2"/>
              </a:buClr>
              <a:buSzPct val="95000"/>
              <a:buFontTx/>
              <a:buBlip>
                <a:blip r:embed="rId3"/>
              </a:buBlip>
              <a:tabLst/>
              <a:defRPr/>
            </a:pPr>
            <a:r>
              <a:rPr kumimoji="0" lang="en-US" sz="40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Anything</a:t>
            </a:r>
            <a:r>
              <a:rPr kumimoji="0" lang="en-US" sz="4000" b="0"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 that can be expressed in XAML can be programmatically coded as well</a:t>
            </a:r>
            <a:endParaRPr kumimoji="0" lang="en-US" sz="40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1906" name="Rectangle 2"/>
          <p:cNvSpPr>
            <a:spLocks noGrp="1" noChangeArrowheads="1"/>
          </p:cNvSpPr>
          <p:nvPr>
            <p:ph type="title"/>
          </p:nvPr>
        </p:nvSpPr>
        <p:spPr/>
        <p:txBody>
          <a:bodyPr/>
          <a:lstStyle/>
          <a:p>
            <a:pPr eaLnBrk="1" hangingPunct="1">
              <a:defRPr/>
            </a:pPr>
            <a:r>
              <a:rPr lang="en-US" dirty="0" smtClean="0"/>
              <a:t>&lt;</a:t>
            </a:r>
            <a:r>
              <a:rPr lang="en-US" dirty="0" err="1" smtClean="0"/>
              <a:t>TextBlock</a:t>
            </a:r>
            <a:r>
              <a:rPr lang="en-US" dirty="0" smtClean="0"/>
              <a:t> /&gt;</a:t>
            </a:r>
          </a:p>
        </p:txBody>
      </p:sp>
      <p:sp>
        <p:nvSpPr>
          <p:cNvPr id="251908" name="Text Box 4"/>
          <p:cNvSpPr txBox="1">
            <a:spLocks noChangeArrowheads="1"/>
          </p:cNvSpPr>
          <p:nvPr/>
        </p:nvSpPr>
        <p:spPr bwMode="auto">
          <a:xfrm>
            <a:off x="1062990" y="1861184"/>
            <a:ext cx="9144000" cy="66390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&gt;Hello&lt;/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p:txBody>
      </p:sp>
      <p:sp>
        <p:nvSpPr>
          <p:cNvPr id="251909" name="Text Box 5"/>
          <p:cNvSpPr txBox="1">
            <a:spLocks noChangeArrowheads="1"/>
          </p:cNvSpPr>
          <p:nvPr/>
        </p:nvSpPr>
        <p:spPr bwMode="auto">
          <a:xfrm>
            <a:off x="10450830" y="1861185"/>
            <a:ext cx="1089661" cy="617738"/>
          </a:xfrm>
          <a:prstGeom prst="rect">
            <a:avLst/>
          </a:prstGeom>
          <a:solidFill>
            <a:srgbClr val="C0C0C0"/>
          </a:solidFill>
          <a:ln w="38100" algn="ctr">
            <a:noFill/>
            <a:miter lim="800000"/>
            <a:headEnd type="none" w="sm" len="sm"/>
            <a:tailEnd type="none" w="lg" len="lg"/>
          </a:ln>
        </p:spPr>
        <p:txBody>
          <a:bodyPr lIns="130622" tIns="130622" rIns="130622" bIns="130622">
            <a:spAutoFit/>
          </a:bodyPr>
          <a:lstStyle/>
          <a:p>
            <a:pPr algn="l"/>
            <a:r>
              <a:rPr lang="en-US" sz="2300" dirty="0">
                <a:solidFill>
                  <a:schemeClr val="bg1"/>
                </a:solidFill>
              </a:rPr>
              <a:t>Hello</a:t>
            </a:r>
            <a:endParaRPr lang="en-US" b="0" dirty="0">
              <a:solidFill>
                <a:schemeClr val="bg1"/>
              </a:solidFill>
            </a:endParaRPr>
          </a:p>
        </p:txBody>
      </p:sp>
      <p:sp>
        <p:nvSpPr>
          <p:cNvPr id="251910" name="Text Box 6"/>
          <p:cNvSpPr txBox="1">
            <a:spLocks noChangeArrowheads="1"/>
          </p:cNvSpPr>
          <p:nvPr/>
        </p:nvSpPr>
        <p:spPr bwMode="auto">
          <a:xfrm>
            <a:off x="1062990" y="2592704"/>
            <a:ext cx="9144000" cy="66390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 </a:t>
            </a:r>
            <a:r>
              <a:rPr lang="en-US" sz="2600" dirty="0" err="1">
                <a:solidFill>
                  <a:schemeClr val="bg1"/>
                </a:solidFill>
                <a:latin typeface="Consolas" pitchFamily="49" charset="0"/>
              </a:rPr>
              <a:t>FontSize</a:t>
            </a:r>
            <a:r>
              <a:rPr lang="en-US" sz="2600" dirty="0">
                <a:solidFill>
                  <a:schemeClr val="bg1"/>
                </a:solidFill>
                <a:latin typeface="Consolas" pitchFamily="49" charset="0"/>
              </a:rPr>
              <a:t>="18"&gt;Hello&lt;/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p:txBody>
      </p:sp>
      <p:sp>
        <p:nvSpPr>
          <p:cNvPr id="251911" name="Text Box 7"/>
          <p:cNvSpPr txBox="1">
            <a:spLocks noChangeArrowheads="1"/>
          </p:cNvSpPr>
          <p:nvPr/>
        </p:nvSpPr>
        <p:spPr bwMode="auto">
          <a:xfrm>
            <a:off x="10450830" y="2592704"/>
            <a:ext cx="1341120" cy="710071"/>
          </a:xfrm>
          <a:prstGeom prst="rect">
            <a:avLst/>
          </a:prstGeom>
          <a:solidFill>
            <a:srgbClr val="C0C0C0"/>
          </a:solidFill>
          <a:ln w="38100" algn="ctr">
            <a:noFill/>
            <a:miter lim="800000"/>
            <a:headEnd type="none" w="sm" len="sm"/>
            <a:tailEnd type="none" w="lg" len="lg"/>
          </a:ln>
        </p:spPr>
        <p:txBody>
          <a:bodyPr lIns="130622" tIns="130622" rIns="130622" bIns="130622">
            <a:spAutoFit/>
          </a:bodyPr>
          <a:lstStyle/>
          <a:p>
            <a:pPr algn="l"/>
            <a:r>
              <a:rPr lang="en-US" dirty="0">
                <a:solidFill>
                  <a:schemeClr val="bg1"/>
                </a:solidFill>
              </a:rPr>
              <a:t>Hello</a:t>
            </a:r>
          </a:p>
        </p:txBody>
      </p:sp>
      <p:sp>
        <p:nvSpPr>
          <p:cNvPr id="251912" name="Text Box 8"/>
          <p:cNvSpPr txBox="1">
            <a:spLocks noChangeArrowheads="1"/>
          </p:cNvSpPr>
          <p:nvPr/>
        </p:nvSpPr>
        <p:spPr bwMode="auto">
          <a:xfrm>
            <a:off x="1062990" y="3324225"/>
            <a:ext cx="8304458" cy="1064014"/>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 </a:t>
            </a:r>
          </a:p>
          <a:p>
            <a:pPr algn="l">
              <a:defRPr/>
            </a:pPr>
            <a:r>
              <a:rPr lang="en-US" sz="2600" dirty="0">
                <a:solidFill>
                  <a:schemeClr val="bg1"/>
                </a:solidFill>
                <a:latin typeface="Consolas" pitchFamily="49" charset="0"/>
              </a:rPr>
              <a:t>  </a:t>
            </a:r>
            <a:r>
              <a:rPr lang="en-US" sz="2600" dirty="0" err="1">
                <a:solidFill>
                  <a:schemeClr val="bg1"/>
                </a:solidFill>
                <a:latin typeface="Consolas" pitchFamily="49" charset="0"/>
              </a:rPr>
              <a:t>FontFamily</a:t>
            </a:r>
            <a:r>
              <a:rPr lang="en-US" sz="2600" dirty="0">
                <a:solidFill>
                  <a:schemeClr val="bg1"/>
                </a:solidFill>
                <a:latin typeface="Consolas" pitchFamily="49" charset="0"/>
              </a:rPr>
              <a:t>="Courier New"&gt;Hello&lt;/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p:txBody>
      </p:sp>
      <p:sp>
        <p:nvSpPr>
          <p:cNvPr id="251914" name="Text Box 10"/>
          <p:cNvSpPr txBox="1">
            <a:spLocks noChangeArrowheads="1"/>
          </p:cNvSpPr>
          <p:nvPr/>
        </p:nvSpPr>
        <p:spPr bwMode="auto">
          <a:xfrm>
            <a:off x="10450830" y="3404160"/>
            <a:ext cx="3048000" cy="879348"/>
          </a:xfrm>
          <a:prstGeom prst="rect">
            <a:avLst/>
          </a:prstGeom>
          <a:solidFill>
            <a:srgbClr val="C0C0C0"/>
          </a:solidFill>
          <a:ln w="38100" algn="ctr">
            <a:noFill/>
            <a:miter lim="800000"/>
            <a:headEnd type="none" w="sm" len="sm"/>
            <a:tailEnd type="none" w="lg" len="lg"/>
          </a:ln>
        </p:spPr>
        <p:txBody>
          <a:bodyPr wrap="square" lIns="130622" tIns="130622" rIns="130622" bIns="130622">
            <a:spAutoFit/>
          </a:bodyPr>
          <a:lstStyle/>
          <a:p>
            <a:pPr algn="l"/>
            <a:r>
              <a:rPr lang="en-US" sz="4000" dirty="0">
                <a:solidFill>
                  <a:schemeClr val="bg1"/>
                </a:solidFill>
                <a:latin typeface="Courier New" pitchFamily="49" charset="0"/>
              </a:rPr>
              <a:t>Hello</a:t>
            </a:r>
          </a:p>
        </p:txBody>
      </p:sp>
      <p:sp>
        <p:nvSpPr>
          <p:cNvPr id="251915" name="Text Box 11"/>
          <p:cNvSpPr txBox="1">
            <a:spLocks noChangeArrowheads="1"/>
          </p:cNvSpPr>
          <p:nvPr/>
        </p:nvSpPr>
        <p:spPr bwMode="auto">
          <a:xfrm>
            <a:off x="1062990" y="4459605"/>
            <a:ext cx="9144000" cy="1464124"/>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 </a:t>
            </a:r>
            <a:r>
              <a:rPr lang="en-US" sz="2600" dirty="0" err="1">
                <a:solidFill>
                  <a:schemeClr val="bg1"/>
                </a:solidFill>
                <a:latin typeface="Consolas" pitchFamily="49" charset="0"/>
              </a:rPr>
              <a:t>TextWrapping</a:t>
            </a:r>
            <a:r>
              <a:rPr lang="en-US" sz="2600" dirty="0">
                <a:solidFill>
                  <a:schemeClr val="bg1"/>
                </a:solidFill>
                <a:latin typeface="Consolas" pitchFamily="49" charset="0"/>
              </a:rPr>
              <a:t>="Wrap" Width="100"&gt;</a:t>
            </a:r>
          </a:p>
          <a:p>
            <a:pPr algn="l">
              <a:defRPr/>
            </a:pPr>
            <a:r>
              <a:rPr lang="en-US" sz="2600" dirty="0">
                <a:solidFill>
                  <a:schemeClr val="bg1"/>
                </a:solidFill>
                <a:latin typeface="Consolas" pitchFamily="49" charset="0"/>
              </a:rPr>
              <a:t>  Hello there, how are you?</a:t>
            </a:r>
          </a:p>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p:txBody>
      </p:sp>
      <p:sp>
        <p:nvSpPr>
          <p:cNvPr id="251916" name="Text Box 12"/>
          <p:cNvSpPr txBox="1">
            <a:spLocks noChangeArrowheads="1"/>
          </p:cNvSpPr>
          <p:nvPr/>
        </p:nvSpPr>
        <p:spPr bwMode="auto">
          <a:xfrm>
            <a:off x="10450830" y="4421504"/>
            <a:ext cx="3535680" cy="1310236"/>
          </a:xfrm>
          <a:prstGeom prst="rect">
            <a:avLst/>
          </a:prstGeom>
          <a:solidFill>
            <a:srgbClr val="C0C0C0"/>
          </a:solidFill>
          <a:ln w="38100" algn="ctr">
            <a:noFill/>
            <a:miter lim="800000"/>
            <a:headEnd type="none" w="sm" len="sm"/>
            <a:tailEnd type="none" w="lg" len="lg"/>
          </a:ln>
        </p:spPr>
        <p:txBody>
          <a:bodyPr wrap="square" lIns="130622" tIns="130622" rIns="130622" bIns="130622">
            <a:spAutoFit/>
          </a:bodyPr>
          <a:lstStyle/>
          <a:p>
            <a:pPr algn="l"/>
            <a:r>
              <a:rPr lang="en-US" sz="3400" dirty="0">
                <a:solidFill>
                  <a:schemeClr val="bg1"/>
                </a:solidFill>
              </a:rPr>
              <a:t>Hello there, how are you?</a:t>
            </a:r>
          </a:p>
        </p:txBody>
      </p:sp>
      <p:sp>
        <p:nvSpPr>
          <p:cNvPr id="251917" name="Text Box 13"/>
          <p:cNvSpPr txBox="1">
            <a:spLocks noChangeArrowheads="1"/>
          </p:cNvSpPr>
          <p:nvPr/>
        </p:nvSpPr>
        <p:spPr bwMode="auto">
          <a:xfrm>
            <a:off x="1062990" y="6002655"/>
            <a:ext cx="9144000" cy="1464124"/>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Hello there,&lt;</a:t>
            </a:r>
            <a:r>
              <a:rPr lang="en-US" sz="2600" dirty="0" err="1">
                <a:solidFill>
                  <a:schemeClr val="bg1"/>
                </a:solidFill>
                <a:latin typeface="Consolas" pitchFamily="49" charset="0"/>
              </a:rPr>
              <a:t>LineBreak</a:t>
            </a:r>
            <a:r>
              <a:rPr lang="en-US" sz="2600" dirty="0">
                <a:solidFill>
                  <a:schemeClr val="bg1"/>
                </a:solidFill>
                <a:latin typeface="Consolas" pitchFamily="49" charset="0"/>
              </a:rPr>
              <a:t>/&gt;how are you?</a:t>
            </a:r>
          </a:p>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p:txBody>
      </p:sp>
      <p:sp>
        <p:nvSpPr>
          <p:cNvPr id="251919" name="Text Box 15"/>
          <p:cNvSpPr txBox="1">
            <a:spLocks noChangeArrowheads="1"/>
          </p:cNvSpPr>
          <p:nvPr/>
        </p:nvSpPr>
        <p:spPr bwMode="auto">
          <a:xfrm>
            <a:off x="10450830" y="5935981"/>
            <a:ext cx="3779520" cy="1156347"/>
          </a:xfrm>
          <a:prstGeom prst="rect">
            <a:avLst/>
          </a:prstGeom>
          <a:solidFill>
            <a:srgbClr val="C0C0C0"/>
          </a:solidFill>
          <a:ln w="38100" algn="ctr">
            <a:noFill/>
            <a:miter lim="800000"/>
            <a:headEnd type="none" w="sm" len="sm"/>
            <a:tailEnd type="none" w="lg" len="lg"/>
          </a:ln>
        </p:spPr>
        <p:txBody>
          <a:bodyPr wrap="square" lIns="130622" tIns="130622" rIns="130622" bIns="130622">
            <a:spAutoFit/>
          </a:bodyPr>
          <a:lstStyle/>
          <a:p>
            <a:pPr algn="l"/>
            <a:r>
              <a:rPr lang="en-US" dirty="0">
                <a:solidFill>
                  <a:schemeClr val="bg1"/>
                </a:solidFill>
              </a:rPr>
              <a:t>Hello there, </a:t>
            </a:r>
          </a:p>
          <a:p>
            <a:pPr algn="l"/>
            <a:r>
              <a:rPr lang="en-US" dirty="0">
                <a:solidFill>
                  <a:schemeClr val="bg1"/>
                </a:solidFill>
              </a:rPr>
              <a:t>how are you?</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1908"/>
                                        </p:tgtEl>
                                        <p:attrNameLst>
                                          <p:attrName>style.visibility</p:attrName>
                                        </p:attrNameLst>
                                      </p:cBhvr>
                                      <p:to>
                                        <p:strVal val="visible"/>
                                      </p:to>
                                    </p:set>
                                    <p:animEffect transition="in" filter="fade">
                                      <p:cBhvr>
                                        <p:cTn id="7" dur="500"/>
                                        <p:tgtEl>
                                          <p:spTgt spid="25190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1909"/>
                                        </p:tgtEl>
                                        <p:attrNameLst>
                                          <p:attrName>style.visibility</p:attrName>
                                        </p:attrNameLst>
                                      </p:cBhvr>
                                      <p:to>
                                        <p:strVal val="visible"/>
                                      </p:to>
                                    </p:set>
                                    <p:animEffect transition="in" filter="fade">
                                      <p:cBhvr>
                                        <p:cTn id="11" dur="500"/>
                                        <p:tgtEl>
                                          <p:spTgt spid="25190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51910"/>
                                        </p:tgtEl>
                                        <p:attrNameLst>
                                          <p:attrName>style.visibility</p:attrName>
                                        </p:attrNameLst>
                                      </p:cBhvr>
                                      <p:to>
                                        <p:strVal val="visible"/>
                                      </p:to>
                                    </p:set>
                                    <p:animEffect transition="in" filter="fade">
                                      <p:cBhvr>
                                        <p:cTn id="16" dur="500"/>
                                        <p:tgtEl>
                                          <p:spTgt spid="251910"/>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51911"/>
                                        </p:tgtEl>
                                        <p:attrNameLst>
                                          <p:attrName>style.visibility</p:attrName>
                                        </p:attrNameLst>
                                      </p:cBhvr>
                                      <p:to>
                                        <p:strVal val="visible"/>
                                      </p:to>
                                    </p:set>
                                    <p:animEffect transition="in" filter="fade">
                                      <p:cBhvr>
                                        <p:cTn id="20" dur="500"/>
                                        <p:tgtEl>
                                          <p:spTgt spid="2519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51912"/>
                                        </p:tgtEl>
                                        <p:attrNameLst>
                                          <p:attrName>style.visibility</p:attrName>
                                        </p:attrNameLst>
                                      </p:cBhvr>
                                      <p:to>
                                        <p:strVal val="visible"/>
                                      </p:to>
                                    </p:set>
                                    <p:animEffect transition="in" filter="fade">
                                      <p:cBhvr>
                                        <p:cTn id="25" dur="500"/>
                                        <p:tgtEl>
                                          <p:spTgt spid="251912"/>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251914"/>
                                        </p:tgtEl>
                                        <p:attrNameLst>
                                          <p:attrName>style.visibility</p:attrName>
                                        </p:attrNameLst>
                                      </p:cBhvr>
                                      <p:to>
                                        <p:strVal val="visible"/>
                                      </p:to>
                                    </p:set>
                                    <p:animEffect transition="in" filter="fade">
                                      <p:cBhvr>
                                        <p:cTn id="29" dur="500"/>
                                        <p:tgtEl>
                                          <p:spTgt spid="2519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51915"/>
                                        </p:tgtEl>
                                        <p:attrNameLst>
                                          <p:attrName>style.visibility</p:attrName>
                                        </p:attrNameLst>
                                      </p:cBhvr>
                                      <p:to>
                                        <p:strVal val="visible"/>
                                      </p:to>
                                    </p:set>
                                    <p:animEffect transition="in" filter="fade">
                                      <p:cBhvr>
                                        <p:cTn id="34" dur="500"/>
                                        <p:tgtEl>
                                          <p:spTgt spid="251915"/>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251916"/>
                                        </p:tgtEl>
                                        <p:attrNameLst>
                                          <p:attrName>style.visibility</p:attrName>
                                        </p:attrNameLst>
                                      </p:cBhvr>
                                      <p:to>
                                        <p:strVal val="visible"/>
                                      </p:to>
                                    </p:set>
                                    <p:animEffect transition="in" filter="fade">
                                      <p:cBhvr>
                                        <p:cTn id="38" dur="500"/>
                                        <p:tgtEl>
                                          <p:spTgt spid="25191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51917"/>
                                        </p:tgtEl>
                                        <p:attrNameLst>
                                          <p:attrName>style.visibility</p:attrName>
                                        </p:attrNameLst>
                                      </p:cBhvr>
                                      <p:to>
                                        <p:strVal val="visible"/>
                                      </p:to>
                                    </p:set>
                                    <p:animEffect transition="in" filter="fade">
                                      <p:cBhvr>
                                        <p:cTn id="43" dur="500"/>
                                        <p:tgtEl>
                                          <p:spTgt spid="251917"/>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251919"/>
                                        </p:tgtEl>
                                        <p:attrNameLst>
                                          <p:attrName>style.visibility</p:attrName>
                                        </p:attrNameLst>
                                      </p:cBhvr>
                                      <p:to>
                                        <p:strVal val="visible"/>
                                      </p:to>
                                    </p:set>
                                    <p:animEffect transition="in" filter="fade">
                                      <p:cBhvr>
                                        <p:cTn id="47" dur="500"/>
                                        <p:tgtEl>
                                          <p:spTgt spid="2519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08" grpId="0" animBg="1"/>
      <p:bldP spid="251909" grpId="0" animBg="1"/>
      <p:bldP spid="251910" grpId="0" animBg="1"/>
      <p:bldP spid="251911" grpId="0" animBg="1"/>
      <p:bldP spid="251912" grpId="0" animBg="1"/>
      <p:bldP spid="251914" grpId="0" animBg="1"/>
      <p:bldP spid="251915" grpId="0" animBg="1"/>
      <p:bldP spid="251916" grpId="0" animBg="1"/>
      <p:bldP spid="251917" grpId="0" animBg="1"/>
      <p:bldP spid="251919"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3474" name="Rectangle 2"/>
          <p:cNvSpPr>
            <a:spLocks noGrp="1" noChangeArrowheads="1"/>
          </p:cNvSpPr>
          <p:nvPr>
            <p:ph type="title"/>
          </p:nvPr>
        </p:nvSpPr>
        <p:spPr/>
        <p:txBody>
          <a:bodyPr/>
          <a:lstStyle/>
          <a:p>
            <a:pPr eaLnBrk="1" hangingPunct="1">
              <a:defRPr/>
            </a:pPr>
            <a:r>
              <a:rPr lang="en-US" dirty="0" smtClean="0"/>
              <a:t>Shapes</a:t>
            </a:r>
          </a:p>
        </p:txBody>
      </p:sp>
      <p:sp>
        <p:nvSpPr>
          <p:cNvPr id="233475" name="Rectangle 3"/>
          <p:cNvSpPr>
            <a:spLocks noGrp="1" noChangeArrowheads="1"/>
          </p:cNvSpPr>
          <p:nvPr>
            <p:ph type="body" sz="half" idx="1"/>
          </p:nvPr>
        </p:nvSpPr>
        <p:spPr>
          <a:xfrm>
            <a:off x="535517" y="1697039"/>
            <a:ext cx="6601883" cy="4291431"/>
          </a:xfrm>
        </p:spPr>
        <p:txBody>
          <a:bodyPr/>
          <a:lstStyle/>
          <a:p>
            <a:pPr eaLnBrk="1" hangingPunct="1"/>
            <a:r>
              <a:rPr sz="3400"/>
              <a:t>&lt;Rectangle /&gt;</a:t>
            </a:r>
          </a:p>
          <a:p>
            <a:pPr eaLnBrk="1" hangingPunct="1"/>
            <a:r>
              <a:rPr sz="3400"/>
              <a:t>&lt;Ellipse /&gt;</a:t>
            </a:r>
          </a:p>
          <a:p>
            <a:pPr eaLnBrk="1" hangingPunct="1"/>
            <a:r>
              <a:rPr sz="3400"/>
              <a:t>&lt;Line /&gt;</a:t>
            </a:r>
          </a:p>
          <a:p>
            <a:pPr eaLnBrk="1" hangingPunct="1"/>
            <a:r>
              <a:rPr sz="3400"/>
              <a:t>&lt;Polygon /&gt;</a:t>
            </a:r>
          </a:p>
          <a:p>
            <a:pPr eaLnBrk="1" hangingPunct="1"/>
            <a:r>
              <a:rPr sz="3400"/>
              <a:t>&lt;</a:t>
            </a:r>
            <a:r>
              <a:rPr sz="3400" err="1"/>
              <a:t>PolyLine</a:t>
            </a:r>
            <a:r>
              <a:rPr sz="3400"/>
              <a:t> /&gt;</a:t>
            </a:r>
          </a:p>
          <a:p>
            <a:pPr eaLnBrk="1" hangingPunct="1"/>
            <a:r>
              <a:rPr sz="3400"/>
              <a:t>&lt;Path /&gt;</a:t>
            </a:r>
          </a:p>
          <a:p>
            <a:pPr lvl="1" eaLnBrk="1" hangingPunct="1"/>
            <a:endParaRPr sz="2900" dirty="0" smtClean="0"/>
          </a:p>
        </p:txBody>
      </p:sp>
      <p:sp>
        <p:nvSpPr>
          <p:cNvPr id="10" name="Rectangle 9"/>
          <p:cNvSpPr/>
          <p:nvPr/>
        </p:nvSpPr>
        <p:spPr bwMode="auto">
          <a:xfrm>
            <a:off x="6286500" y="1123950"/>
            <a:ext cx="5467350" cy="5715000"/>
          </a:xfrm>
          <a:prstGeom prst="rect">
            <a:avLst/>
          </a:prstGeom>
          <a:solidFill>
            <a:srgbClr val="0C059F"/>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algn="ctr" defTabSz="1096963"/>
            <a:endParaRPr lang="en-US" dirty="0" smtClean="0">
              <a:solidFill>
                <a:schemeClr val="tx1"/>
              </a:solidFill>
              <a:effectLst>
                <a:outerShdw blurRad="38100" dist="38100" dir="2700000" algn="tl">
                  <a:srgbClr val="000000">
                    <a:alpha val="43137"/>
                  </a:srgbClr>
                </a:outerShdw>
              </a:effectLst>
              <a:latin typeface="Segoe" pitchFamily="34" charset="0"/>
            </a:endParaRPr>
          </a:p>
        </p:txBody>
      </p:sp>
      <p:sp>
        <p:nvSpPr>
          <p:cNvPr id="11" name="Oval 10"/>
          <p:cNvSpPr/>
          <p:nvPr/>
        </p:nvSpPr>
        <p:spPr bwMode="auto">
          <a:xfrm>
            <a:off x="6724650" y="1524000"/>
            <a:ext cx="2609850" cy="4838700"/>
          </a:xfrm>
          <a:prstGeom prst="ellipse">
            <a:avLst/>
          </a:prstGeom>
          <a:solidFill>
            <a:schemeClr val="tx1"/>
          </a:solidFill>
          <a:ln>
            <a:noFill/>
            <a:headEnd type="none" w="med" len="med"/>
            <a:tailEnd type="none" w="med" len="med"/>
          </a:ln>
          <a:effectLst>
            <a:glow rad="63500">
              <a:schemeClr val="accent6">
                <a:satMod val="175000"/>
                <a:alpha val="40000"/>
              </a:schemeClr>
            </a:glow>
          </a:effectLst>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a:endParaRPr lang="en-US" dirty="0" smtClean="0">
              <a:solidFill>
                <a:schemeClr val="tx1"/>
              </a:solidFill>
              <a:effectLst>
                <a:outerShdw blurRad="38100" dist="38100" dir="2700000" algn="tl">
                  <a:srgbClr val="000000">
                    <a:alpha val="43137"/>
                  </a:srgbClr>
                </a:outerShdw>
              </a:effectLst>
              <a:latin typeface="Segoe" pitchFamily="34" charset="0"/>
            </a:endParaRPr>
          </a:p>
        </p:txBody>
      </p:sp>
      <p:cxnSp>
        <p:nvCxnSpPr>
          <p:cNvPr id="13" name="Straight Connector 12"/>
          <p:cNvCxnSpPr/>
          <p:nvPr/>
        </p:nvCxnSpPr>
        <p:spPr bwMode="auto">
          <a:xfrm flipV="1">
            <a:off x="5715000" y="2571750"/>
            <a:ext cx="5143500" cy="3162300"/>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76200" cap="flat" cmpd="sng" algn="ctr">
            <a:solidFill>
              <a:srgbClr val="FF0000"/>
            </a:solidFill>
            <a:prstDash val="solid"/>
            <a:round/>
            <a:headEnd type="none" w="med" len="med"/>
            <a:tailEnd type="none" w="med" len="med"/>
          </a:ln>
          <a:effectLst/>
        </p:spPr>
      </p:cxnSp>
      <p:sp>
        <p:nvSpPr>
          <p:cNvPr id="14" name="Regular Pentagon 13"/>
          <p:cNvSpPr/>
          <p:nvPr/>
        </p:nvSpPr>
        <p:spPr bwMode="auto">
          <a:xfrm>
            <a:off x="7677150" y="2476500"/>
            <a:ext cx="3524250" cy="3467100"/>
          </a:xfrm>
          <a:prstGeom prst="pentagon">
            <a:avLst/>
          </a:prstGeom>
          <a:solidFill>
            <a:schemeClr val="accent5">
              <a:lumMod val="75000"/>
            </a:schemeClr>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a:endParaRPr lang="en-US" dirty="0" smtClean="0">
              <a:solidFill>
                <a:schemeClr val="tx1"/>
              </a:solidFill>
              <a:effectLst>
                <a:outerShdw blurRad="38100" dist="38100" dir="2700000" algn="tl">
                  <a:srgbClr val="000000">
                    <a:alpha val="43137"/>
                  </a:srgbClr>
                </a:outerShdw>
              </a:effectLst>
              <a:latin typeface="Segoe" pitchFamily="34" charset="0"/>
            </a:endParaRPr>
          </a:p>
        </p:txBody>
      </p:sp>
      <p:cxnSp>
        <p:nvCxnSpPr>
          <p:cNvPr id="16" name="Elbow Connector 15"/>
          <p:cNvCxnSpPr/>
          <p:nvPr/>
        </p:nvCxnSpPr>
        <p:spPr bwMode="auto">
          <a:xfrm>
            <a:off x="8515350" y="3600450"/>
            <a:ext cx="2762250" cy="2057400"/>
          </a:xfrm>
          <a:prstGeom prst="bentConnector3">
            <a:avLst>
              <a:gd name="adj1" fmla="val 50000"/>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76200" cap="flat" cmpd="sng" algn="ctr">
            <a:solidFill>
              <a:schemeClr val="accent1">
                <a:lumMod val="60000"/>
                <a:lumOff val="40000"/>
              </a:schemeClr>
            </a:solidFill>
            <a:prstDash val="solid"/>
            <a:round/>
            <a:headEnd type="none" w="med" len="med"/>
            <a:tailEnd type="none" w="med" len="med"/>
          </a:ln>
          <a:effectLst/>
        </p:spPr>
      </p:cxnSp>
      <p:sp>
        <p:nvSpPr>
          <p:cNvPr id="20" name="Freeform 19"/>
          <p:cNvSpPr/>
          <p:nvPr/>
        </p:nvSpPr>
        <p:spPr bwMode="auto">
          <a:xfrm>
            <a:off x="5638800" y="2019300"/>
            <a:ext cx="6953250" cy="4762500"/>
          </a:xfrm>
          <a:custGeom>
            <a:avLst/>
            <a:gdLst>
              <a:gd name="connsiteX0" fmla="*/ 0 w 6953250"/>
              <a:gd name="connsiteY0" fmla="*/ 0 h 4762500"/>
              <a:gd name="connsiteX1" fmla="*/ 4648200 w 6953250"/>
              <a:gd name="connsiteY1" fmla="*/ 1390650 h 4762500"/>
              <a:gd name="connsiteX2" fmla="*/ 4933950 w 6953250"/>
              <a:gd name="connsiteY2" fmla="*/ 4191000 h 4762500"/>
              <a:gd name="connsiteX3" fmla="*/ 6953250 w 6953250"/>
              <a:gd name="connsiteY3" fmla="*/ 4762500 h 4762500"/>
            </a:gdLst>
            <a:ahLst/>
            <a:cxnLst>
              <a:cxn ang="0">
                <a:pos x="connsiteX0" y="connsiteY0"/>
              </a:cxn>
              <a:cxn ang="0">
                <a:pos x="connsiteX1" y="connsiteY1"/>
              </a:cxn>
              <a:cxn ang="0">
                <a:pos x="connsiteX2" y="connsiteY2"/>
              </a:cxn>
              <a:cxn ang="0">
                <a:pos x="connsiteX3" y="connsiteY3"/>
              </a:cxn>
            </a:cxnLst>
            <a:rect l="l" t="t" r="r" b="b"/>
            <a:pathLst>
              <a:path w="6953250" h="4762500">
                <a:moveTo>
                  <a:pt x="0" y="0"/>
                </a:moveTo>
                <a:cubicBezTo>
                  <a:pt x="1912937" y="346075"/>
                  <a:pt x="3825875" y="692150"/>
                  <a:pt x="4648200" y="1390650"/>
                </a:cubicBezTo>
                <a:cubicBezTo>
                  <a:pt x="5470525" y="2089150"/>
                  <a:pt x="4549775" y="3629025"/>
                  <a:pt x="4933950" y="4191000"/>
                </a:cubicBezTo>
                <a:cubicBezTo>
                  <a:pt x="5318125" y="4752975"/>
                  <a:pt x="6638925" y="4654550"/>
                  <a:pt x="6953250" y="4762500"/>
                </a:cubicBezTo>
              </a:path>
            </a:pathLst>
          </a:cu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tx1"/>
            </a:solidFill>
            <a:prstDash val="solid"/>
            <a:round/>
            <a:headEnd type="none" w="med" len="med"/>
            <a:tailEnd type="none" w="med" len="med"/>
          </a:ln>
          <a:effectLst/>
        </p:spPr>
        <p:txBody>
          <a:bodyPr vert="horz" wrap="square" lIns="109728" tIns="54864" rIns="109728" bIns="54864" numCol="1" rtlCol="0" anchor="ctr" anchorCtr="0" compatLnSpc="1">
            <a:prstTxWarp prst="textNoShape">
              <a:avLst/>
            </a:prstTxWarp>
          </a:bodyPr>
          <a:lstStyle/>
          <a:p>
            <a:pPr marL="0" marR="0" indent="0" algn="l" defTabSz="1096963" rtl="0" eaLnBrk="1" fontAlgn="base" latinLnBrk="0" hangingPunct="1">
              <a:lnSpc>
                <a:spcPct val="100000"/>
              </a:lnSpc>
              <a:spcBef>
                <a:spcPct val="0"/>
              </a:spcBef>
              <a:spcAft>
                <a:spcPct val="0"/>
              </a:spcAft>
              <a:buClrTx/>
              <a:buSzTx/>
              <a:buFontTx/>
              <a:buNone/>
              <a:tabLst/>
            </a:pPr>
            <a:endParaRPr kumimoji="0" lang="en-US" sz="2900" b="0" i="0" u="none" strike="noStrike" cap="none" normalizeH="0" baseline="0" smtClean="0">
              <a:solidFill>
                <a:schemeClr val="bg2"/>
              </a:solidFill>
              <a:effectLst/>
              <a:latin typeface="Segoe Semibold"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3475">
                                            <p:txEl>
                                              <p:pRg st="0" end="0"/>
                                            </p:txEl>
                                          </p:spTgt>
                                        </p:tgtEl>
                                        <p:attrNameLst>
                                          <p:attrName>style.visibility</p:attrName>
                                        </p:attrNameLst>
                                      </p:cBhvr>
                                      <p:to>
                                        <p:strVal val="visible"/>
                                      </p:to>
                                    </p:set>
                                    <p:animEffect transition="in" filter="fade">
                                      <p:cBhvr>
                                        <p:cTn id="7" dur="500"/>
                                        <p:tgtEl>
                                          <p:spTgt spid="233475">
                                            <p:txEl>
                                              <p:pRg st="0" end="0"/>
                                            </p:txEl>
                                          </p:spTgt>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33475">
                                            <p:txEl>
                                              <p:pRg st="1" end="1"/>
                                            </p:txEl>
                                          </p:spTgt>
                                        </p:tgtEl>
                                        <p:attrNameLst>
                                          <p:attrName>style.visibility</p:attrName>
                                        </p:attrNameLst>
                                      </p:cBhvr>
                                      <p:to>
                                        <p:strVal val="visible"/>
                                      </p:to>
                                    </p:set>
                                    <p:animEffect transition="in" filter="fade">
                                      <p:cBhvr>
                                        <p:cTn id="15" dur="500"/>
                                        <p:tgtEl>
                                          <p:spTgt spid="233475">
                                            <p:txEl>
                                              <p:pRg st="1" end="1"/>
                                            </p:txEl>
                                          </p:spTgt>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33475">
                                            <p:txEl>
                                              <p:pRg st="2" end="2"/>
                                            </p:txEl>
                                          </p:spTgt>
                                        </p:tgtEl>
                                        <p:attrNameLst>
                                          <p:attrName>style.visibility</p:attrName>
                                        </p:attrNameLst>
                                      </p:cBhvr>
                                      <p:to>
                                        <p:strVal val="visible"/>
                                      </p:to>
                                    </p:set>
                                    <p:animEffect transition="in" filter="fade">
                                      <p:cBhvr>
                                        <p:cTn id="23" dur="500"/>
                                        <p:tgtEl>
                                          <p:spTgt spid="233475">
                                            <p:txEl>
                                              <p:pRg st="2" end="2"/>
                                            </p:txEl>
                                          </p:spTgt>
                                        </p:tgtEl>
                                      </p:cBhvr>
                                    </p:animEffect>
                                  </p:childTnLst>
                                </p:cTn>
                              </p:par>
                            </p:childTnLst>
                          </p:cTn>
                        </p:par>
                        <p:par>
                          <p:cTn id="24" fill="hold">
                            <p:stCondLst>
                              <p:cond delay="500"/>
                            </p:stCondLst>
                            <p:childTnLst>
                              <p:par>
                                <p:cTn id="25" presetID="1"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33475">
                                            <p:txEl>
                                              <p:pRg st="3" end="3"/>
                                            </p:txEl>
                                          </p:spTgt>
                                        </p:tgtEl>
                                        <p:attrNameLst>
                                          <p:attrName>style.visibility</p:attrName>
                                        </p:attrNameLst>
                                      </p:cBhvr>
                                      <p:to>
                                        <p:strVal val="visible"/>
                                      </p:to>
                                    </p:set>
                                    <p:animEffect transition="in" filter="fade">
                                      <p:cBhvr>
                                        <p:cTn id="31" dur="500"/>
                                        <p:tgtEl>
                                          <p:spTgt spid="233475">
                                            <p:txEl>
                                              <p:pRg st="3" end="3"/>
                                            </p:txEl>
                                          </p:spTgt>
                                        </p:tgtEl>
                                      </p:cBhvr>
                                    </p:animEffect>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33475">
                                            <p:txEl>
                                              <p:pRg st="4" end="4"/>
                                            </p:txEl>
                                          </p:spTgt>
                                        </p:tgtEl>
                                        <p:attrNameLst>
                                          <p:attrName>style.visibility</p:attrName>
                                        </p:attrNameLst>
                                      </p:cBhvr>
                                      <p:to>
                                        <p:strVal val="visible"/>
                                      </p:to>
                                    </p:set>
                                    <p:animEffect transition="in" filter="fade">
                                      <p:cBhvr>
                                        <p:cTn id="39" dur="500"/>
                                        <p:tgtEl>
                                          <p:spTgt spid="233475">
                                            <p:txEl>
                                              <p:pRg st="4" end="4"/>
                                            </p:txEl>
                                          </p:spTgt>
                                        </p:tgtEl>
                                      </p:cBhvr>
                                    </p:animEffect>
                                  </p:childTnLst>
                                </p:cTn>
                              </p:par>
                            </p:childTnLst>
                          </p:cTn>
                        </p:par>
                        <p:par>
                          <p:cTn id="40" fill="hold">
                            <p:stCondLst>
                              <p:cond delay="500"/>
                            </p:stCondLst>
                            <p:childTnLst>
                              <p:par>
                                <p:cTn id="41" presetID="1"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33475">
                                            <p:txEl>
                                              <p:pRg st="5" end="5"/>
                                            </p:txEl>
                                          </p:spTgt>
                                        </p:tgtEl>
                                        <p:attrNameLst>
                                          <p:attrName>style.visibility</p:attrName>
                                        </p:attrNameLst>
                                      </p:cBhvr>
                                      <p:to>
                                        <p:strVal val="visible"/>
                                      </p:to>
                                    </p:set>
                                    <p:animEffect transition="in" filter="fade">
                                      <p:cBhvr>
                                        <p:cTn id="47" dur="500"/>
                                        <p:tgtEl>
                                          <p:spTgt spid="233475">
                                            <p:txEl>
                                              <p:pRg st="5" end="5"/>
                                            </p:txEl>
                                          </p:spTgt>
                                        </p:tgtEl>
                                      </p:cBhvr>
                                    </p:animEffect>
                                  </p:childTnLst>
                                </p:cTn>
                              </p:par>
                            </p:childTnLst>
                          </p:cTn>
                        </p:par>
                        <p:par>
                          <p:cTn id="48" fill="hold">
                            <p:stCondLst>
                              <p:cond delay="500"/>
                            </p:stCondLst>
                            <p:childTnLst>
                              <p:par>
                                <p:cTn id="49" presetID="1"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4" grpId="0" animBg="1"/>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74638"/>
            <a:ext cx="4606925" cy="830262"/>
          </a:xfrm>
        </p:spPr>
        <p:txBody>
          <a:bodyPr/>
          <a:lstStyle/>
          <a:p>
            <a:r>
              <a:rPr smtClean="0"/>
              <a:t>Controls</a:t>
            </a:r>
            <a:endParaRPr lang="en-US" dirty="0"/>
          </a:p>
        </p:txBody>
      </p:sp>
      <p:sp>
        <p:nvSpPr>
          <p:cNvPr id="3" name="Content Placeholder 2"/>
          <p:cNvSpPr>
            <a:spLocks noGrp="1"/>
          </p:cNvSpPr>
          <p:nvPr>
            <p:ph idx="1"/>
          </p:nvPr>
        </p:nvSpPr>
        <p:spPr>
          <a:xfrm>
            <a:off x="612141" y="1525907"/>
            <a:ext cx="13408659" cy="1107996"/>
          </a:xfrm>
        </p:spPr>
        <p:txBody>
          <a:bodyPr/>
          <a:lstStyle/>
          <a:p>
            <a:r>
              <a:rPr smtClean="0"/>
              <a:t>Re-usable UI elements that encapsulate UI and behavior and enable re-use and composition</a:t>
            </a:r>
            <a:endParaRPr lang="en-US" dirty="0"/>
          </a:p>
        </p:txBody>
      </p:sp>
      <p:sp>
        <p:nvSpPr>
          <p:cNvPr id="4" name="Text Box 4"/>
          <p:cNvSpPr txBox="1">
            <a:spLocks noChangeArrowheads="1"/>
          </p:cNvSpPr>
          <p:nvPr/>
        </p:nvSpPr>
        <p:spPr bwMode="auto">
          <a:xfrm>
            <a:off x="1050924" y="3067050"/>
            <a:ext cx="13084176" cy="66390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defTabSz="1306513">
              <a:defRPr/>
            </a:pPr>
            <a:r>
              <a:rPr lang="en-US" sz="2600" dirty="0" smtClean="0">
                <a:solidFill>
                  <a:schemeClr val="bg1"/>
                </a:solidFill>
                <a:effectLst>
                  <a:outerShdw blurRad="38100" dist="38100" dir="2700000" algn="tl">
                    <a:srgbClr val="C0C0C0"/>
                  </a:outerShdw>
                </a:effectLst>
                <a:latin typeface="Consolas" pitchFamily="49" charset="0"/>
              </a:rPr>
              <a:t>&lt;Button x:Name=“</a:t>
            </a:r>
            <a:r>
              <a:rPr lang="en-US" sz="2600" dirty="0" err="1" smtClean="0">
                <a:solidFill>
                  <a:schemeClr val="bg1"/>
                </a:solidFill>
                <a:effectLst>
                  <a:outerShdw blurRad="38100" dist="38100" dir="2700000" algn="tl">
                    <a:srgbClr val="C0C0C0"/>
                  </a:outerShdw>
                </a:effectLst>
                <a:latin typeface="Consolas" pitchFamily="49" charset="0"/>
              </a:rPr>
              <a:t>MyButton</a:t>
            </a:r>
            <a:r>
              <a:rPr lang="en-US" sz="2600" dirty="0" smtClean="0">
                <a:solidFill>
                  <a:schemeClr val="bg1"/>
                </a:solidFill>
                <a:effectLst>
                  <a:outerShdw blurRad="38100" dist="38100" dir="2700000" algn="tl">
                    <a:srgbClr val="C0C0C0"/>
                  </a:outerShdw>
                </a:effectLst>
                <a:latin typeface="Consolas" pitchFamily="49" charset="0"/>
              </a:rPr>
              <a:t>” Content=“Push Me” Width=“150” Height=“50” /&gt;</a:t>
            </a:r>
          </a:p>
        </p:txBody>
      </p:sp>
      <p:sp>
        <p:nvSpPr>
          <p:cNvPr id="5" name="Text Box 4"/>
          <p:cNvSpPr txBox="1">
            <a:spLocks noChangeArrowheads="1"/>
          </p:cNvSpPr>
          <p:nvPr/>
        </p:nvSpPr>
        <p:spPr bwMode="auto">
          <a:xfrm>
            <a:off x="1031875" y="4229100"/>
            <a:ext cx="4649611" cy="186423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dirty="0" smtClean="0">
                <a:solidFill>
                  <a:schemeClr val="bg1"/>
                </a:solidFill>
                <a:effectLst>
                  <a:outerShdw blurRad="38100" dist="38100" dir="2700000" algn="tl">
                    <a:srgbClr val="C0C0C0"/>
                  </a:outerShdw>
                </a:effectLst>
                <a:latin typeface="Consolas" pitchFamily="49" charset="0"/>
              </a:rPr>
              <a:t>Button b </a:t>
            </a:r>
            <a:r>
              <a:rPr lang="en-US" sz="2600" dirty="0">
                <a:solidFill>
                  <a:schemeClr val="bg1"/>
                </a:solidFill>
                <a:effectLst>
                  <a:outerShdw blurRad="38100" dist="38100" dir="2700000" algn="tl">
                    <a:srgbClr val="C0C0C0"/>
                  </a:outerShdw>
                </a:effectLst>
                <a:latin typeface="Consolas" pitchFamily="49" charset="0"/>
              </a:rPr>
              <a:t>= new </a:t>
            </a:r>
            <a:r>
              <a:rPr lang="en-US" sz="2600" dirty="0" smtClean="0">
                <a:solidFill>
                  <a:schemeClr val="bg1"/>
                </a:solidFill>
                <a:effectLst>
                  <a:outerShdw blurRad="38100" dist="38100" dir="2700000" algn="tl">
                    <a:srgbClr val="C0C0C0"/>
                  </a:outerShdw>
                </a:effectLst>
                <a:latin typeface="Consolas" pitchFamily="49" charset="0"/>
              </a:rPr>
              <a:t>Button();</a:t>
            </a:r>
          </a:p>
          <a:p>
            <a:pPr defTabSz="1306513">
              <a:defRPr/>
            </a:pPr>
            <a:r>
              <a:rPr lang="en-US" sz="2600" dirty="0" err="1" smtClean="0">
                <a:solidFill>
                  <a:schemeClr val="bg1"/>
                </a:solidFill>
                <a:effectLst>
                  <a:outerShdw blurRad="38100" dist="38100" dir="2700000" algn="tl">
                    <a:srgbClr val="C0C0C0"/>
                  </a:outerShdw>
                </a:effectLst>
                <a:latin typeface="Consolas" pitchFamily="49" charset="0"/>
              </a:rPr>
              <a:t>b.Width</a:t>
            </a:r>
            <a:r>
              <a:rPr lang="en-US" sz="2600" dirty="0" smtClean="0">
                <a:solidFill>
                  <a:schemeClr val="bg1"/>
                </a:solidFill>
                <a:effectLst>
                  <a:outerShdw blurRad="38100" dist="38100" dir="2700000" algn="tl">
                    <a:srgbClr val="C0C0C0"/>
                  </a:outerShdw>
                </a:effectLst>
                <a:latin typeface="Consolas" pitchFamily="49" charset="0"/>
              </a:rPr>
              <a:t> = 150;</a:t>
            </a:r>
          </a:p>
          <a:p>
            <a:pPr defTabSz="1306513">
              <a:defRPr/>
            </a:pPr>
            <a:r>
              <a:rPr lang="en-US" sz="2600" dirty="0" err="1" smtClean="0">
                <a:solidFill>
                  <a:schemeClr val="bg1"/>
                </a:solidFill>
                <a:effectLst>
                  <a:outerShdw blurRad="38100" dist="38100" dir="2700000" algn="tl">
                    <a:srgbClr val="C0C0C0"/>
                  </a:outerShdw>
                </a:effectLst>
                <a:latin typeface="Consolas" pitchFamily="49" charset="0"/>
              </a:rPr>
              <a:t>b.Height</a:t>
            </a:r>
            <a:r>
              <a:rPr lang="en-US" sz="2600" dirty="0" smtClean="0">
                <a:solidFill>
                  <a:schemeClr val="bg1"/>
                </a:solidFill>
                <a:effectLst>
                  <a:outerShdw blurRad="38100" dist="38100" dir="2700000" algn="tl">
                    <a:srgbClr val="C0C0C0"/>
                  </a:outerShdw>
                </a:effectLst>
                <a:latin typeface="Consolas" pitchFamily="49" charset="0"/>
              </a:rPr>
              <a:t> = 50;</a:t>
            </a:r>
            <a:endParaRPr lang="en-US" sz="2600" dirty="0">
              <a:solidFill>
                <a:schemeClr val="bg1"/>
              </a:solidFill>
              <a:effectLst>
                <a:outerShdw blurRad="38100" dist="38100" dir="2700000" algn="tl">
                  <a:srgbClr val="C0C0C0"/>
                </a:outerShdw>
              </a:effectLst>
              <a:latin typeface="Consolas" pitchFamily="49" charset="0"/>
            </a:endParaRPr>
          </a:p>
          <a:p>
            <a:pPr defTabSz="1306513">
              <a:defRPr/>
            </a:pPr>
            <a:r>
              <a:rPr lang="en-US" sz="2600" dirty="0" err="1" smtClean="0">
                <a:solidFill>
                  <a:schemeClr val="bg1"/>
                </a:solidFill>
                <a:effectLst>
                  <a:outerShdw blurRad="38100" dist="38100" dir="2700000" algn="tl">
                    <a:srgbClr val="C0C0C0"/>
                  </a:outerShdw>
                </a:effectLst>
                <a:latin typeface="Consolas" pitchFamily="49" charset="0"/>
              </a:rPr>
              <a:t>b.Content</a:t>
            </a:r>
            <a:r>
              <a:rPr lang="en-US" sz="2600" dirty="0" smtClean="0">
                <a:solidFill>
                  <a:schemeClr val="bg1"/>
                </a:solidFill>
                <a:effectLst>
                  <a:outerShdw blurRad="38100" dist="38100" dir="2700000" algn="tl">
                    <a:srgbClr val="C0C0C0"/>
                  </a:outerShdw>
                </a:effectLst>
                <a:latin typeface="Consolas" pitchFamily="49" charset="0"/>
              </a:rPr>
              <a:t> </a:t>
            </a:r>
            <a:r>
              <a:rPr lang="en-US" sz="2600" dirty="0">
                <a:solidFill>
                  <a:schemeClr val="bg1"/>
                </a:solidFill>
                <a:effectLst>
                  <a:outerShdw blurRad="38100" dist="38100" dir="2700000" algn="tl">
                    <a:srgbClr val="C0C0C0"/>
                  </a:outerShdw>
                </a:effectLst>
                <a:latin typeface="Consolas" pitchFamily="49" charset="0"/>
              </a:rPr>
              <a:t>= </a:t>
            </a:r>
            <a:r>
              <a:rPr lang="en-US" sz="2600" dirty="0" smtClean="0">
                <a:solidFill>
                  <a:schemeClr val="bg1"/>
                </a:solidFill>
                <a:effectLst>
                  <a:outerShdw blurRad="38100" dist="38100" dir="2700000" algn="tl">
                    <a:srgbClr val="C0C0C0"/>
                  </a:outerShdw>
                </a:effectLst>
                <a:latin typeface="Consolas" pitchFamily="49" charset="0"/>
              </a:rPr>
              <a:t>“Push Me";</a:t>
            </a:r>
            <a:endParaRPr lang="en-US" sz="2600" dirty="0">
              <a:solidFill>
                <a:schemeClr val="bg1"/>
              </a:solidFill>
              <a:effectLst>
                <a:outerShdw blurRad="38100" dist="38100" dir="2700000" algn="tl">
                  <a:srgbClr val="C0C0C0"/>
                </a:outerShdw>
              </a:effectLst>
              <a:latin typeface="Consolas" pitchFamily="49" charset="0"/>
            </a:endParaRPr>
          </a:p>
        </p:txBody>
      </p:sp>
      <p:pic>
        <p:nvPicPr>
          <p:cNvPr id="1026" name="Picture 2"/>
          <p:cNvPicPr>
            <a:picLocks noChangeAspect="1" noChangeArrowheads="1"/>
          </p:cNvPicPr>
          <p:nvPr/>
        </p:nvPicPr>
        <p:blipFill>
          <a:blip r:embed="rId2"/>
          <a:srcRect/>
          <a:stretch>
            <a:fillRect/>
          </a:stretch>
        </p:blipFill>
        <p:spPr bwMode="auto">
          <a:xfrm>
            <a:off x="7115174" y="4076700"/>
            <a:ext cx="5076825" cy="3799832"/>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179388"/>
            <a:ext cx="13408025" cy="830262"/>
          </a:xfrm>
        </p:spPr>
        <p:txBody>
          <a:bodyPr/>
          <a:lstStyle/>
          <a:p>
            <a:r>
              <a:rPr smtClean="0"/>
              <a:t>Silverlight Beta1 Controls</a:t>
            </a:r>
            <a:endParaRPr lang="en-US" dirty="0"/>
          </a:p>
        </p:txBody>
      </p:sp>
      <p:sp>
        <p:nvSpPr>
          <p:cNvPr id="3" name="Content Placeholder 2"/>
          <p:cNvSpPr>
            <a:spLocks noGrp="1"/>
          </p:cNvSpPr>
          <p:nvPr>
            <p:ph idx="1"/>
          </p:nvPr>
        </p:nvSpPr>
        <p:spPr>
          <a:xfrm>
            <a:off x="574041" y="1259207"/>
            <a:ext cx="5521959" cy="6984989"/>
          </a:xfrm>
        </p:spPr>
        <p:txBody>
          <a:bodyPr/>
          <a:lstStyle/>
          <a:p>
            <a:r>
              <a:rPr sz="3600" smtClean="0"/>
              <a:t>Form Controls:</a:t>
            </a:r>
          </a:p>
          <a:p>
            <a:pPr lvl="1"/>
            <a:r>
              <a:rPr sz="3200" smtClean="0"/>
              <a:t>TextBox</a:t>
            </a:r>
          </a:p>
          <a:p>
            <a:pPr lvl="1"/>
            <a:r>
              <a:rPr sz="3200" smtClean="0"/>
              <a:t>Button</a:t>
            </a:r>
          </a:p>
          <a:p>
            <a:pPr lvl="1"/>
            <a:r>
              <a:rPr sz="3200" smtClean="0"/>
              <a:t>Toggle/Repeat Button</a:t>
            </a:r>
          </a:p>
          <a:p>
            <a:pPr lvl="1"/>
            <a:r>
              <a:rPr sz="3200" smtClean="0"/>
              <a:t>CheckBox</a:t>
            </a:r>
          </a:p>
          <a:p>
            <a:pPr lvl="1"/>
            <a:r>
              <a:rPr sz="3200" smtClean="0"/>
              <a:t>RadioButton</a:t>
            </a:r>
          </a:p>
          <a:p>
            <a:pPr lvl="1"/>
            <a:r>
              <a:rPr sz="3200" smtClean="0"/>
              <a:t>ListBox</a:t>
            </a:r>
          </a:p>
          <a:p>
            <a:pPr lvl="1"/>
            <a:endParaRPr sz="1100" smtClean="0"/>
          </a:p>
          <a:p>
            <a:r>
              <a:rPr sz="3600" smtClean="0"/>
              <a:t>Layout Controls:</a:t>
            </a:r>
          </a:p>
          <a:p>
            <a:pPr lvl="1"/>
            <a:r>
              <a:rPr sz="3200" smtClean="0"/>
              <a:t>StackPanel</a:t>
            </a:r>
          </a:p>
          <a:p>
            <a:pPr lvl="1"/>
            <a:r>
              <a:rPr sz="3200" smtClean="0"/>
              <a:t>Grid / GridSplitter</a:t>
            </a:r>
          </a:p>
          <a:p>
            <a:pPr lvl="1"/>
            <a:r>
              <a:rPr sz="3200" smtClean="0"/>
              <a:t>Canvas</a:t>
            </a:r>
            <a:endParaRPr lang="en-US" sz="3200" dirty="0"/>
          </a:p>
        </p:txBody>
      </p:sp>
      <p:sp>
        <p:nvSpPr>
          <p:cNvPr id="4" name="Content Placeholder 2"/>
          <p:cNvSpPr txBox="1">
            <a:spLocks/>
          </p:cNvSpPr>
          <p:nvPr/>
        </p:nvSpPr>
        <p:spPr bwMode="auto">
          <a:xfrm>
            <a:off x="5527041" y="1221107"/>
            <a:ext cx="4721859" cy="637507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458788" marR="0" lvl="0" indent="-458788" algn="l" defTabSz="1095375" rtl="0" eaLnBrk="1" fontAlgn="base" latinLnBrk="0" hangingPunct="1">
              <a:lnSpc>
                <a:spcPct val="90000"/>
              </a:lnSpc>
              <a:spcBef>
                <a:spcPts val="1400"/>
              </a:spcBef>
              <a:spcAft>
                <a:spcPct val="0"/>
              </a:spcAft>
              <a:buClr>
                <a:schemeClr val="tx2"/>
              </a:buClr>
              <a:buSzPct val="95000"/>
              <a:buFontTx/>
              <a:buBlip>
                <a:blip r:embed="rId2"/>
              </a:buBlip>
              <a:tabLst/>
              <a:defRPr/>
            </a:pPr>
            <a:r>
              <a:rPr kumimoji="0" lang="en-US" sz="36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Core Controls:</a:t>
            </a: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Border</a:t>
            </a: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Image</a:t>
            </a:r>
          </a:p>
          <a:p>
            <a:pPr marL="844550" lvl="1" indent="-381000" defTabSz="1095375">
              <a:lnSpc>
                <a:spcPct val="90000"/>
              </a:lnSpc>
              <a:spcBef>
                <a:spcPts val="1300"/>
              </a:spcBef>
              <a:buClr>
                <a:schemeClr val="tx2"/>
              </a:buClr>
              <a:buSzPct val="75000"/>
              <a:buBlip>
                <a:blip r:embed="rId3"/>
              </a:buBlip>
            </a:pPr>
            <a:r>
              <a:rPr lang="en-US" sz="3200" kern="0" dirty="0" err="1" smtClean="0">
                <a:solidFill>
                  <a:schemeClr val="tx1"/>
                </a:solidFill>
                <a:effectLst>
                  <a:outerShdw blurRad="38100" dist="38100" dir="2700000" algn="tl">
                    <a:srgbClr val="000000">
                      <a:alpha val="43137"/>
                    </a:srgbClr>
                  </a:outerShdw>
                </a:effectLst>
                <a:cs typeface="Arial" pitchFamily="34" charset="0"/>
              </a:rPr>
              <a:t>MediaElement</a:t>
            </a:r>
            <a:endPar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endParaRP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MultiScaleImage</a:t>
            </a:r>
            <a:endPar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endParaRP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ToolTip</a:t>
            </a: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lang="en-US" sz="3200" kern="0" dirty="0" err="1" smtClean="0">
                <a:solidFill>
                  <a:schemeClr val="tx1"/>
                </a:solidFill>
                <a:effectLst>
                  <a:outerShdw blurRad="38100" dist="38100" dir="2700000" algn="tl">
                    <a:srgbClr val="000000">
                      <a:alpha val="43137"/>
                    </a:srgbClr>
                  </a:outerShdw>
                </a:effectLst>
                <a:latin typeface="+mn-lt"/>
                <a:cs typeface="Arial" pitchFamily="34" charset="0"/>
              </a:rPr>
              <a:t>ScrollViewer</a:t>
            </a:r>
            <a:endPar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endParaRP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endParaRPr kumimoji="0" lang="en-US" sz="11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endParaRPr>
          </a:p>
          <a:p>
            <a:pPr marL="458788" marR="0" lvl="0" indent="-458788" algn="l" defTabSz="1095375" rtl="0" eaLnBrk="1" fontAlgn="base" latinLnBrk="0" hangingPunct="1">
              <a:lnSpc>
                <a:spcPct val="90000"/>
              </a:lnSpc>
              <a:spcBef>
                <a:spcPts val="1400"/>
              </a:spcBef>
              <a:spcAft>
                <a:spcPct val="0"/>
              </a:spcAft>
              <a:buClr>
                <a:schemeClr val="tx2"/>
              </a:buClr>
              <a:buSzPct val="95000"/>
              <a:buFontTx/>
              <a:buBlip>
                <a:blip r:embed="rId2"/>
              </a:buBlip>
              <a:tabLst/>
              <a:defRPr/>
            </a:pPr>
            <a:r>
              <a:rPr kumimoji="0" lang="en-US" sz="36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Navigation Controls:</a:t>
            </a: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HyperlinkButton</a:t>
            </a:r>
            <a:endPar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endParaRP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Popup</a:t>
            </a:r>
            <a:endParaRPr kumimoji="0" lang="en-US" sz="3200" b="0"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n-lt"/>
              <a:cs typeface="Arial" pitchFamily="34" charset="0"/>
            </a:endParaRPr>
          </a:p>
        </p:txBody>
      </p:sp>
      <p:sp>
        <p:nvSpPr>
          <p:cNvPr id="5" name="Content Placeholder 2"/>
          <p:cNvSpPr txBox="1">
            <a:spLocks/>
          </p:cNvSpPr>
          <p:nvPr/>
        </p:nvSpPr>
        <p:spPr bwMode="auto">
          <a:xfrm>
            <a:off x="9946641" y="1221107"/>
            <a:ext cx="4721859" cy="698498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458788" marR="0" lvl="0" indent="-458788" algn="l" defTabSz="1095375" rtl="0" eaLnBrk="1" fontAlgn="base" latinLnBrk="0" hangingPunct="1">
              <a:lnSpc>
                <a:spcPct val="90000"/>
              </a:lnSpc>
              <a:spcBef>
                <a:spcPts val="1400"/>
              </a:spcBef>
              <a:spcAft>
                <a:spcPct val="0"/>
              </a:spcAft>
              <a:buClr>
                <a:schemeClr val="tx2"/>
              </a:buClr>
              <a:buSzPct val="95000"/>
              <a:buFontTx/>
              <a:buBlip>
                <a:blip r:embed="rId2"/>
              </a:buBlip>
              <a:tabLst/>
              <a:defRPr/>
            </a:pPr>
            <a:r>
              <a:rPr kumimoji="0" lang="en-US" sz="36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High-Level Controls:</a:t>
            </a: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Calendar</a:t>
            </a: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DataGrid</a:t>
            </a:r>
            <a:endPar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endParaRPr>
          </a:p>
          <a:p>
            <a:pPr marL="844550" lvl="1" indent="-381000" defTabSz="1095375">
              <a:lnSpc>
                <a:spcPct val="90000"/>
              </a:lnSpc>
              <a:spcBef>
                <a:spcPts val="1300"/>
              </a:spcBef>
              <a:buClr>
                <a:schemeClr val="tx2"/>
              </a:buClr>
              <a:buSzPct val="75000"/>
              <a:buBlip>
                <a:blip r:embed="rId3"/>
              </a:buBlip>
            </a:pPr>
            <a:r>
              <a:rPr lang="en-US" sz="3200" kern="0" dirty="0" smtClean="0">
                <a:solidFill>
                  <a:schemeClr val="tx1"/>
                </a:solidFill>
                <a:effectLst>
                  <a:outerShdw blurRad="38100" dist="38100" dir="2700000" algn="tl">
                    <a:srgbClr val="000000">
                      <a:alpha val="43137"/>
                    </a:srgbClr>
                  </a:outerShdw>
                </a:effectLst>
                <a:cs typeface="Arial" pitchFamily="34" charset="0"/>
              </a:rPr>
              <a:t>Slider</a:t>
            </a:r>
            <a:endPar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endParaRP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DateTimePicker</a:t>
            </a:r>
            <a:endPar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endParaRP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endParaRPr kumimoji="0" lang="en-US" sz="11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endParaRPr>
          </a:p>
          <a:p>
            <a:pPr marL="458788" marR="0" lvl="0" indent="-458788" algn="l" defTabSz="1095375" rtl="0" eaLnBrk="1" fontAlgn="base" latinLnBrk="0" hangingPunct="1">
              <a:lnSpc>
                <a:spcPct val="90000"/>
              </a:lnSpc>
              <a:spcBef>
                <a:spcPts val="1400"/>
              </a:spcBef>
              <a:spcAft>
                <a:spcPct val="0"/>
              </a:spcAft>
              <a:buClr>
                <a:schemeClr val="tx2"/>
              </a:buClr>
              <a:buSzPct val="95000"/>
              <a:buFontTx/>
              <a:buBlip>
                <a:blip r:embed="rId2"/>
              </a:buBlip>
              <a:tabLst/>
              <a:defRPr/>
            </a:pPr>
            <a:r>
              <a:rPr kumimoji="0" lang="en-US" sz="36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Shapes:</a:t>
            </a: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Ellipse</a:t>
            </a: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Rectangle</a:t>
            </a: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lang="en-US" sz="3200" kern="0" dirty="0" smtClean="0">
                <a:solidFill>
                  <a:schemeClr val="tx1"/>
                </a:solidFill>
                <a:effectLst>
                  <a:outerShdw blurRad="38100" dist="38100" dir="2700000" algn="tl">
                    <a:srgbClr val="000000">
                      <a:alpha val="43137"/>
                    </a:srgbClr>
                  </a:outerShdw>
                </a:effectLst>
                <a:latin typeface="+mn-lt"/>
                <a:cs typeface="Arial" pitchFamily="34" charset="0"/>
              </a:rPr>
              <a:t>Line</a:t>
            </a: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kumimoji="0" lang="en-US" sz="3200" b="0"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cs typeface="Arial" pitchFamily="34" charset="0"/>
              </a:rPr>
              <a:t>TextBlock</a:t>
            </a:r>
            <a:endParaRPr kumimoji="0" lang="en-US" sz="32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cs typeface="Arial" pitchFamily="34" charset="0"/>
            </a:endParaRPr>
          </a:p>
          <a:p>
            <a:pPr marL="844550" marR="0" lvl="1" indent="-381000" algn="l" defTabSz="1095375" rtl="0" eaLnBrk="1" fontAlgn="base" latinLnBrk="0" hangingPunct="1">
              <a:lnSpc>
                <a:spcPct val="90000"/>
              </a:lnSpc>
              <a:spcBef>
                <a:spcPts val="1300"/>
              </a:spcBef>
              <a:spcAft>
                <a:spcPct val="0"/>
              </a:spcAft>
              <a:buClr>
                <a:schemeClr val="tx2"/>
              </a:buClr>
              <a:buSzPct val="75000"/>
              <a:buFontTx/>
              <a:buBlip>
                <a:blip r:embed="rId3"/>
              </a:buBlip>
              <a:tabLst/>
              <a:defRPr/>
            </a:pPr>
            <a:r>
              <a:rPr lang="en-US" sz="3200" kern="0" dirty="0" smtClean="0">
                <a:solidFill>
                  <a:schemeClr val="tx1"/>
                </a:solidFill>
                <a:effectLst>
                  <a:outerShdw blurRad="38100" dist="38100" dir="2700000" algn="tl">
                    <a:srgbClr val="000000">
                      <a:alpha val="43137"/>
                    </a:srgbClr>
                  </a:outerShdw>
                </a:effectLst>
                <a:latin typeface="+mn-lt"/>
                <a:cs typeface="Arial" pitchFamily="34" charset="0"/>
              </a:rPr>
              <a:t>Path</a:t>
            </a:r>
            <a:endParaRPr kumimoji="0" lang="en-US" sz="3200" b="0"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n-lt"/>
              <a:cs typeface="Arial" pitchFamily="34" charset="0"/>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612141" y="274321"/>
            <a:ext cx="13408659" cy="830997"/>
          </a:xfrm>
        </p:spPr>
        <p:txBody>
          <a:bodyPr/>
          <a:lstStyle/>
          <a:p>
            <a:pPr>
              <a:defRPr/>
            </a:pPr>
            <a:r>
              <a:rPr smtClean="0"/>
              <a:t>x:Name</a:t>
            </a:r>
            <a:endParaRPr/>
          </a:p>
        </p:txBody>
      </p:sp>
      <p:sp>
        <p:nvSpPr>
          <p:cNvPr id="139267" name="Rectangle 3"/>
          <p:cNvSpPr>
            <a:spLocks noGrp="1" noChangeArrowheads="1"/>
          </p:cNvSpPr>
          <p:nvPr>
            <p:ph type="body" idx="1"/>
          </p:nvPr>
        </p:nvSpPr>
        <p:spPr>
          <a:xfrm>
            <a:off x="384175" y="1525588"/>
            <a:ext cx="14055725" cy="1219308"/>
          </a:xfrm>
        </p:spPr>
        <p:txBody>
          <a:bodyPr/>
          <a:lstStyle/>
          <a:p>
            <a:pPr marL="459106" indent="-459106" defTabSz="1095376">
              <a:defRPr/>
            </a:pPr>
            <a:r>
              <a:rPr/>
              <a:t>Name your </a:t>
            </a:r>
            <a:r>
              <a:rPr smtClean="0"/>
              <a:t>controls so </a:t>
            </a:r>
            <a:r>
              <a:rPr/>
              <a:t>you can use it in </a:t>
            </a:r>
            <a:r>
              <a:rPr smtClean="0"/>
              <a:t>code</a:t>
            </a:r>
          </a:p>
          <a:p>
            <a:pPr marL="844868" lvl="1" indent="-459106" defTabSz="1095376">
              <a:defRPr/>
            </a:pPr>
            <a:r>
              <a:rPr smtClean="0"/>
              <a:t>Visual Studio automatically declares field for all x:name elements</a:t>
            </a:r>
            <a:endParaRPr/>
          </a:p>
        </p:txBody>
      </p:sp>
      <p:sp>
        <p:nvSpPr>
          <p:cNvPr id="209924" name="Text Box 4"/>
          <p:cNvSpPr txBox="1">
            <a:spLocks noChangeArrowheads="1"/>
          </p:cNvSpPr>
          <p:nvPr/>
        </p:nvSpPr>
        <p:spPr bwMode="auto">
          <a:xfrm>
            <a:off x="4100513" y="3409950"/>
            <a:ext cx="5803773" cy="710071"/>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dirty="0" smtClean="0">
                <a:solidFill>
                  <a:schemeClr val="bg1"/>
                </a:solidFill>
                <a:effectLst>
                  <a:outerShdw blurRad="38100" dist="38100" dir="2700000" algn="tl">
                    <a:srgbClr val="C0C0C0"/>
                  </a:outerShdw>
                </a:effectLst>
                <a:latin typeface="Consolas" pitchFamily="49" charset="0"/>
              </a:rPr>
              <a:t>&lt;Button x:Name=“</a:t>
            </a:r>
            <a:r>
              <a:rPr lang="en-US" dirty="0" err="1" smtClean="0">
                <a:solidFill>
                  <a:schemeClr val="bg1"/>
                </a:solidFill>
                <a:effectLst>
                  <a:outerShdw blurRad="38100" dist="38100" dir="2700000" algn="tl">
                    <a:srgbClr val="C0C0C0"/>
                  </a:outerShdw>
                </a:effectLst>
                <a:latin typeface="Consolas" pitchFamily="49" charset="0"/>
              </a:rPr>
              <a:t>MyButton</a:t>
            </a:r>
            <a:r>
              <a:rPr lang="en-US" dirty="0" smtClean="0">
                <a:solidFill>
                  <a:schemeClr val="bg1"/>
                </a:solidFill>
                <a:effectLst>
                  <a:outerShdw blurRad="38100" dist="38100" dir="2700000" algn="tl">
                    <a:srgbClr val="C0C0C0"/>
                  </a:outerShdw>
                </a:effectLst>
                <a:latin typeface="Consolas" pitchFamily="49" charset="0"/>
              </a:rPr>
              <a:t>”/&gt;</a:t>
            </a:r>
            <a:endParaRPr lang="en-US" dirty="0">
              <a:solidFill>
                <a:schemeClr val="bg1"/>
              </a:solidFill>
              <a:effectLst>
                <a:outerShdw blurRad="38100" dist="38100" dir="2700000" algn="tl">
                  <a:srgbClr val="C0C0C0"/>
                </a:outerShdw>
              </a:effectLst>
              <a:latin typeface="Consolas" pitchFamily="49" charset="0"/>
            </a:endParaRPr>
          </a:p>
        </p:txBody>
      </p:sp>
      <p:sp>
        <p:nvSpPr>
          <p:cNvPr id="4" name="Text Box 4"/>
          <p:cNvSpPr txBox="1">
            <a:spLocks noChangeArrowheads="1"/>
          </p:cNvSpPr>
          <p:nvPr/>
        </p:nvSpPr>
        <p:spPr bwMode="auto">
          <a:xfrm>
            <a:off x="1081088" y="4714875"/>
            <a:ext cx="12314237" cy="1987344"/>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defTabSz="1306513">
              <a:defRPr/>
            </a:pPr>
            <a:r>
              <a:rPr lang="en-US" sz="2800" dirty="0" smtClean="0">
                <a:solidFill>
                  <a:schemeClr val="bg1"/>
                </a:solidFill>
                <a:effectLst>
                  <a:outerShdw blurRad="38100" dist="38100" dir="2700000" algn="tl">
                    <a:srgbClr val="C0C0C0"/>
                  </a:outerShdw>
                </a:effectLst>
                <a:latin typeface="Consolas" pitchFamily="49" charset="0"/>
              </a:rPr>
              <a:t>public void </a:t>
            </a:r>
            <a:r>
              <a:rPr lang="en-US" sz="2800" dirty="0" err="1" smtClean="0">
                <a:solidFill>
                  <a:schemeClr val="bg1"/>
                </a:solidFill>
                <a:effectLst>
                  <a:outerShdw blurRad="38100" dist="38100" dir="2700000" algn="tl">
                    <a:srgbClr val="C0C0C0"/>
                  </a:outerShdw>
                </a:effectLst>
                <a:latin typeface="Consolas" pitchFamily="49" charset="0"/>
              </a:rPr>
              <a:t>Page_Loaded</a:t>
            </a:r>
            <a:r>
              <a:rPr lang="en-US" sz="2800" dirty="0" smtClean="0">
                <a:solidFill>
                  <a:schemeClr val="bg1"/>
                </a:solidFill>
                <a:effectLst>
                  <a:outerShdw blurRad="38100" dist="38100" dir="2700000" algn="tl">
                    <a:srgbClr val="C0C0C0"/>
                  </a:outerShdw>
                </a:effectLst>
                <a:latin typeface="Consolas" pitchFamily="49" charset="0"/>
              </a:rPr>
              <a:t>(sender</a:t>
            </a:r>
            <a:r>
              <a:rPr lang="en-US" sz="2800" dirty="0">
                <a:solidFill>
                  <a:schemeClr val="bg1"/>
                </a:solidFill>
                <a:effectLst>
                  <a:outerShdw blurRad="38100" dist="38100" dir="2700000" algn="tl">
                    <a:srgbClr val="C0C0C0"/>
                  </a:outerShdw>
                </a:effectLst>
                <a:latin typeface="Consolas" pitchFamily="49" charset="0"/>
              </a:rPr>
              <a:t>, </a:t>
            </a:r>
            <a:r>
              <a:rPr lang="en-US" sz="2800" dirty="0" err="1">
                <a:solidFill>
                  <a:schemeClr val="bg1"/>
                </a:solidFill>
                <a:effectLst>
                  <a:outerShdw blurRad="38100" dist="38100" dir="2700000" algn="tl">
                    <a:srgbClr val="C0C0C0"/>
                  </a:outerShdw>
                </a:effectLst>
                <a:latin typeface="Consolas" pitchFamily="49" charset="0"/>
              </a:rPr>
              <a:t>MouseEventArgs</a:t>
            </a:r>
            <a:r>
              <a:rPr lang="en-US" sz="2800" dirty="0">
                <a:solidFill>
                  <a:schemeClr val="bg1"/>
                </a:solidFill>
                <a:effectLst>
                  <a:outerShdw blurRad="38100" dist="38100" dir="2700000" algn="tl">
                    <a:srgbClr val="C0C0C0"/>
                  </a:outerShdw>
                </a:effectLst>
                <a:latin typeface="Consolas" pitchFamily="49" charset="0"/>
              </a:rPr>
              <a:t> e)  </a:t>
            </a:r>
            <a:endParaRPr lang="en-US" sz="2800" dirty="0" smtClean="0">
              <a:solidFill>
                <a:schemeClr val="bg1"/>
              </a:solidFill>
              <a:effectLst>
                <a:outerShdw blurRad="38100" dist="38100" dir="2700000" algn="tl">
                  <a:srgbClr val="C0C0C0"/>
                </a:outerShdw>
              </a:effectLst>
              <a:latin typeface="Consolas" pitchFamily="49" charset="0"/>
            </a:endParaRPr>
          </a:p>
          <a:p>
            <a:pPr defTabSz="1306513">
              <a:defRPr/>
            </a:pPr>
            <a:r>
              <a:rPr lang="en-US" sz="2800" dirty="0" smtClean="0">
                <a:solidFill>
                  <a:schemeClr val="bg1"/>
                </a:solidFill>
                <a:effectLst>
                  <a:outerShdw blurRad="38100" dist="38100" dir="2700000" algn="tl">
                    <a:srgbClr val="C0C0C0"/>
                  </a:outerShdw>
                </a:effectLst>
                <a:latin typeface="Consolas" pitchFamily="49" charset="0"/>
              </a:rPr>
              <a:t>{</a:t>
            </a:r>
            <a:endParaRPr lang="en-US" sz="2800" dirty="0">
              <a:solidFill>
                <a:schemeClr val="bg1"/>
              </a:solidFill>
              <a:effectLst>
                <a:outerShdw blurRad="38100" dist="38100" dir="2700000" algn="tl">
                  <a:srgbClr val="C0C0C0"/>
                </a:outerShdw>
              </a:effectLst>
              <a:latin typeface="Consolas" pitchFamily="49" charset="0"/>
            </a:endParaRPr>
          </a:p>
          <a:p>
            <a:pPr defTabSz="1306513">
              <a:defRPr/>
            </a:pPr>
            <a:r>
              <a:rPr lang="en-US" sz="2800" dirty="0">
                <a:solidFill>
                  <a:schemeClr val="bg1"/>
                </a:solidFill>
                <a:effectLst>
                  <a:outerShdw blurRad="38100" dist="38100" dir="2700000" algn="tl">
                    <a:srgbClr val="C0C0C0"/>
                  </a:outerShdw>
                </a:effectLst>
                <a:latin typeface="Consolas" pitchFamily="49" charset="0"/>
              </a:rPr>
              <a:t>    </a:t>
            </a:r>
            <a:r>
              <a:rPr lang="en-US" sz="2800" dirty="0" err="1" smtClean="0">
                <a:solidFill>
                  <a:schemeClr val="bg1"/>
                </a:solidFill>
                <a:effectLst>
                  <a:outerShdw blurRad="38100" dist="38100" dir="2700000" algn="tl">
                    <a:srgbClr val="C0C0C0"/>
                  </a:outerShdw>
                </a:effectLst>
                <a:latin typeface="Consolas" pitchFamily="49" charset="0"/>
              </a:rPr>
              <a:t>MyButton.Content</a:t>
            </a:r>
            <a:r>
              <a:rPr lang="en-US" sz="2800" dirty="0" smtClean="0">
                <a:solidFill>
                  <a:schemeClr val="bg1"/>
                </a:solidFill>
                <a:effectLst>
                  <a:outerShdw blurRad="38100" dist="38100" dir="2700000" algn="tl">
                    <a:srgbClr val="C0C0C0"/>
                  </a:outerShdw>
                </a:effectLst>
                <a:latin typeface="Consolas" pitchFamily="49" charset="0"/>
              </a:rPr>
              <a:t> = “Push Me!”;</a:t>
            </a:r>
            <a:endParaRPr lang="en-US" sz="2800" dirty="0">
              <a:solidFill>
                <a:schemeClr val="bg1"/>
              </a:solidFill>
              <a:effectLst>
                <a:outerShdw blurRad="38100" dist="38100" dir="2700000" algn="tl">
                  <a:srgbClr val="C0C0C0"/>
                </a:outerShdw>
              </a:effectLst>
              <a:latin typeface="Consolas" pitchFamily="49" charset="0"/>
            </a:endParaRPr>
          </a:p>
          <a:p>
            <a:pPr defTabSz="1306513">
              <a:defRPr/>
            </a:pPr>
            <a:r>
              <a:rPr lang="en-US" sz="2800" dirty="0">
                <a:solidFill>
                  <a:schemeClr val="bg1"/>
                </a:solidFill>
                <a:effectLst>
                  <a:outerShdw blurRad="38100" dist="38100" dir="2700000" algn="tl">
                    <a:srgbClr val="C0C0C0"/>
                  </a:outerShdw>
                </a:effectLst>
                <a:latin typeface="Consolas" pitchFamily="49" charset="0"/>
              </a:rPr>
              <a:t>}</a:t>
            </a: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Wiring Up Event Handlers</a:t>
            </a:r>
            <a:endParaRPr lang="en-US" dirty="0"/>
          </a:p>
        </p:txBody>
      </p:sp>
      <p:sp>
        <p:nvSpPr>
          <p:cNvPr id="3" name="Content Placeholder 2"/>
          <p:cNvSpPr>
            <a:spLocks noGrp="1"/>
          </p:cNvSpPr>
          <p:nvPr>
            <p:ph idx="1"/>
          </p:nvPr>
        </p:nvSpPr>
        <p:spPr>
          <a:xfrm>
            <a:off x="612141" y="1697357"/>
            <a:ext cx="13408659" cy="6285823"/>
          </a:xfrm>
        </p:spPr>
        <p:txBody>
          <a:bodyPr/>
          <a:lstStyle/>
          <a:p>
            <a:r>
              <a:rPr smtClean="0"/>
              <a:t>Event handlers can be wired up declaratively in XAML:</a:t>
            </a:r>
          </a:p>
          <a:p>
            <a:endParaRPr/>
          </a:p>
          <a:p>
            <a:endParaRPr smtClean="0"/>
          </a:p>
          <a:p>
            <a:endParaRPr smtClean="0"/>
          </a:p>
          <a:p>
            <a:endParaRPr/>
          </a:p>
          <a:p>
            <a:pPr>
              <a:buNone/>
            </a:pPr>
            <a:endParaRPr sz="2800"/>
          </a:p>
          <a:p>
            <a:r>
              <a:rPr smtClean="0"/>
              <a:t>Or explictly within the code-behind file</a:t>
            </a:r>
          </a:p>
          <a:p>
            <a:pPr lvl="1"/>
            <a:r>
              <a:rPr smtClean="0"/>
              <a:t>VB </a:t>
            </a:r>
            <a:r>
              <a:rPr lang="en-US" dirty="0" smtClean="0"/>
              <a:t>–</a:t>
            </a:r>
            <a:r>
              <a:rPr smtClean="0"/>
              <a:t> using </a:t>
            </a:r>
            <a:r>
              <a:rPr lang="en-US" dirty="0" err="1" smtClean="0"/>
              <a:t>th</a:t>
            </a:r>
            <a:r>
              <a:rPr smtClean="0"/>
              <a:t>e "Handles" keyword</a:t>
            </a:r>
          </a:p>
          <a:p>
            <a:pPr lvl="1"/>
            <a:r>
              <a:rPr smtClean="0"/>
              <a:t>C# -- programmatically within the Page_Loaded event handler</a:t>
            </a:r>
            <a:endParaRPr lang="en-US" dirty="0"/>
          </a:p>
        </p:txBody>
      </p:sp>
      <p:sp>
        <p:nvSpPr>
          <p:cNvPr id="4" name="Text Box 4"/>
          <p:cNvSpPr txBox="1">
            <a:spLocks noChangeArrowheads="1"/>
          </p:cNvSpPr>
          <p:nvPr/>
        </p:nvSpPr>
        <p:spPr bwMode="auto">
          <a:xfrm>
            <a:off x="1058863" y="2620963"/>
            <a:ext cx="13133387" cy="66390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defTabSz="1306513">
              <a:defRPr/>
            </a:pPr>
            <a:r>
              <a:rPr lang="en-US" sz="2600" dirty="0" smtClean="0">
                <a:solidFill>
                  <a:schemeClr val="bg1"/>
                </a:solidFill>
                <a:effectLst>
                  <a:outerShdw blurRad="38100" dist="38100" dir="2700000" algn="tl">
                    <a:srgbClr val="C0C0C0"/>
                  </a:outerShdw>
                </a:effectLst>
                <a:latin typeface="Consolas" pitchFamily="49" charset="0"/>
              </a:rPr>
              <a:t>&lt;Button x:Name=“</a:t>
            </a:r>
            <a:r>
              <a:rPr lang="en-US" sz="2600" dirty="0" err="1" smtClean="0">
                <a:solidFill>
                  <a:schemeClr val="bg1"/>
                </a:solidFill>
                <a:effectLst>
                  <a:outerShdw blurRad="38100" dist="38100" dir="2700000" algn="tl">
                    <a:srgbClr val="C0C0C0"/>
                  </a:outerShdw>
                </a:effectLst>
                <a:latin typeface="Consolas" pitchFamily="49" charset="0"/>
              </a:rPr>
              <a:t>MyButton</a:t>
            </a:r>
            <a:r>
              <a:rPr lang="en-US" sz="2600" dirty="0" smtClean="0">
                <a:solidFill>
                  <a:schemeClr val="bg1"/>
                </a:solidFill>
                <a:effectLst>
                  <a:outerShdw blurRad="38100" dist="38100" dir="2700000" algn="tl">
                    <a:srgbClr val="C0C0C0"/>
                  </a:outerShdw>
                </a:effectLst>
                <a:latin typeface="Consolas" pitchFamily="49" charset="0"/>
              </a:rPr>
              <a:t>” Content=“Push Me” </a:t>
            </a:r>
            <a:r>
              <a:rPr lang="en-US" sz="2600" b="1" dirty="0" smtClean="0">
                <a:solidFill>
                  <a:schemeClr val="bg1"/>
                </a:solidFill>
                <a:effectLst>
                  <a:outerShdw blurRad="38100" dist="38100" dir="2700000" algn="tl">
                    <a:srgbClr val="C0C0C0"/>
                  </a:outerShdw>
                </a:effectLst>
                <a:latin typeface="Consolas" pitchFamily="49" charset="0"/>
              </a:rPr>
              <a:t>Click=“</a:t>
            </a:r>
            <a:r>
              <a:rPr lang="en-US" sz="2600" b="1" dirty="0" err="1" smtClean="0">
                <a:solidFill>
                  <a:schemeClr val="bg1"/>
                </a:solidFill>
                <a:effectLst>
                  <a:outerShdw blurRad="38100" dist="38100" dir="2700000" algn="tl">
                    <a:srgbClr val="C0C0C0"/>
                  </a:outerShdw>
                </a:effectLst>
                <a:latin typeface="Consolas" pitchFamily="49" charset="0"/>
              </a:rPr>
              <a:t>MyButton_Click</a:t>
            </a:r>
            <a:r>
              <a:rPr lang="en-US" sz="2600" b="1" dirty="0" smtClean="0">
                <a:solidFill>
                  <a:schemeClr val="bg1"/>
                </a:solidFill>
                <a:effectLst>
                  <a:outerShdw blurRad="38100" dist="38100" dir="2700000" algn="tl">
                    <a:srgbClr val="C0C0C0"/>
                  </a:outerShdw>
                </a:effectLst>
                <a:latin typeface="Consolas" pitchFamily="49" charset="0"/>
              </a:rPr>
              <a:t>“/</a:t>
            </a:r>
            <a:r>
              <a:rPr lang="en-US" sz="2600" dirty="0" smtClean="0">
                <a:solidFill>
                  <a:schemeClr val="bg1"/>
                </a:solidFill>
                <a:effectLst>
                  <a:outerShdw blurRad="38100" dist="38100" dir="2700000" algn="tl">
                    <a:srgbClr val="C0C0C0"/>
                  </a:outerShdw>
                </a:effectLst>
                <a:latin typeface="Consolas" pitchFamily="49" charset="0"/>
              </a:rPr>
              <a:t>&gt;</a:t>
            </a:r>
            <a:endParaRPr lang="en-US" sz="2600" dirty="0">
              <a:solidFill>
                <a:schemeClr val="bg1"/>
              </a:solidFill>
              <a:effectLst>
                <a:outerShdw blurRad="38100" dist="38100" dir="2700000" algn="tl">
                  <a:srgbClr val="C0C0C0"/>
                </a:outerShdw>
              </a:effectLst>
              <a:latin typeface="Consolas" pitchFamily="49" charset="0"/>
            </a:endParaRPr>
          </a:p>
        </p:txBody>
      </p:sp>
      <p:sp>
        <p:nvSpPr>
          <p:cNvPr id="5" name="Text Box 4"/>
          <p:cNvSpPr txBox="1">
            <a:spLocks noChangeArrowheads="1"/>
          </p:cNvSpPr>
          <p:nvPr/>
        </p:nvSpPr>
        <p:spPr bwMode="auto">
          <a:xfrm>
            <a:off x="1062038" y="3952875"/>
            <a:ext cx="12314237" cy="1464124"/>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defTabSz="1306513">
              <a:defRPr/>
            </a:pPr>
            <a:r>
              <a:rPr lang="en-US" sz="2600" dirty="0" smtClean="0">
                <a:solidFill>
                  <a:schemeClr val="bg1"/>
                </a:solidFill>
                <a:effectLst>
                  <a:outerShdw blurRad="38100" dist="38100" dir="2700000" algn="tl">
                    <a:srgbClr val="C0C0C0"/>
                  </a:outerShdw>
                </a:effectLst>
                <a:latin typeface="Consolas" pitchFamily="49" charset="0"/>
              </a:rPr>
              <a:t>public void </a:t>
            </a:r>
            <a:r>
              <a:rPr lang="en-US" sz="2600" dirty="0" err="1" smtClean="0">
                <a:solidFill>
                  <a:schemeClr val="bg1"/>
                </a:solidFill>
                <a:effectLst>
                  <a:outerShdw blurRad="38100" dist="38100" dir="2700000" algn="tl">
                    <a:srgbClr val="C0C0C0"/>
                  </a:outerShdw>
                </a:effectLst>
                <a:latin typeface="Consolas" pitchFamily="49" charset="0"/>
              </a:rPr>
              <a:t>MyButton_Click</a:t>
            </a:r>
            <a:r>
              <a:rPr lang="en-US" sz="2600" dirty="0" smtClean="0">
                <a:solidFill>
                  <a:schemeClr val="bg1"/>
                </a:solidFill>
                <a:effectLst>
                  <a:outerShdw blurRad="38100" dist="38100" dir="2700000" algn="tl">
                    <a:srgbClr val="C0C0C0"/>
                  </a:outerShdw>
                </a:effectLst>
                <a:latin typeface="Consolas" pitchFamily="49" charset="0"/>
              </a:rPr>
              <a:t>(object </a:t>
            </a:r>
            <a:r>
              <a:rPr lang="en-US" sz="2600" dirty="0">
                <a:solidFill>
                  <a:schemeClr val="bg1"/>
                </a:solidFill>
                <a:effectLst>
                  <a:outerShdw blurRad="38100" dist="38100" dir="2700000" algn="tl">
                    <a:srgbClr val="C0C0C0"/>
                  </a:outerShdw>
                </a:effectLst>
                <a:latin typeface="Consolas" pitchFamily="49" charset="0"/>
              </a:rPr>
              <a:t>sender, </a:t>
            </a:r>
            <a:r>
              <a:rPr lang="en-US" sz="2600" dirty="0" err="1" smtClean="0">
                <a:solidFill>
                  <a:schemeClr val="bg1"/>
                </a:solidFill>
                <a:effectLst>
                  <a:outerShdw blurRad="38100" dist="38100" dir="2700000" algn="tl">
                    <a:srgbClr val="C0C0C0"/>
                  </a:outerShdw>
                </a:effectLst>
                <a:latin typeface="Consolas" pitchFamily="49" charset="0"/>
              </a:rPr>
              <a:t>RoutedEventArgs</a:t>
            </a:r>
            <a:r>
              <a:rPr lang="en-US" sz="2600" dirty="0" smtClean="0">
                <a:solidFill>
                  <a:schemeClr val="bg1"/>
                </a:solidFill>
                <a:effectLst>
                  <a:outerShdw blurRad="38100" dist="38100" dir="2700000" algn="tl">
                    <a:srgbClr val="C0C0C0"/>
                  </a:outerShdw>
                </a:effectLst>
                <a:latin typeface="Consolas" pitchFamily="49" charset="0"/>
              </a:rPr>
              <a:t> </a:t>
            </a:r>
            <a:r>
              <a:rPr lang="en-US" sz="2600" dirty="0">
                <a:solidFill>
                  <a:schemeClr val="bg1"/>
                </a:solidFill>
                <a:effectLst>
                  <a:outerShdw blurRad="38100" dist="38100" dir="2700000" algn="tl">
                    <a:srgbClr val="C0C0C0"/>
                  </a:outerShdw>
                </a:effectLst>
                <a:latin typeface="Consolas" pitchFamily="49" charset="0"/>
              </a:rPr>
              <a:t>e)  {</a:t>
            </a:r>
          </a:p>
          <a:p>
            <a:pPr defTabSz="1306513">
              <a:defRPr/>
            </a:pPr>
            <a:r>
              <a:rPr lang="en-US" sz="2600" dirty="0">
                <a:solidFill>
                  <a:schemeClr val="bg1"/>
                </a:solidFill>
                <a:effectLst>
                  <a:outerShdw blurRad="38100" dist="38100" dir="2700000" algn="tl">
                    <a:srgbClr val="C0C0C0"/>
                  </a:outerShdw>
                </a:effectLst>
                <a:latin typeface="Consolas" pitchFamily="49" charset="0"/>
              </a:rPr>
              <a:t>   </a:t>
            </a:r>
            <a:r>
              <a:rPr lang="en-US" sz="2600" dirty="0" smtClean="0">
                <a:solidFill>
                  <a:schemeClr val="bg1"/>
                </a:solidFill>
                <a:effectLst>
                  <a:outerShdw blurRad="38100" dist="38100" dir="2700000" algn="tl">
                    <a:srgbClr val="C0C0C0"/>
                  </a:outerShdw>
                </a:effectLst>
                <a:latin typeface="Consolas" pitchFamily="49" charset="0"/>
              </a:rPr>
              <a:t> // </a:t>
            </a:r>
            <a:r>
              <a:rPr lang="en-US" sz="2600" dirty="0" err="1" smtClean="0">
                <a:solidFill>
                  <a:schemeClr val="bg1"/>
                </a:solidFill>
                <a:effectLst>
                  <a:outerShdw blurRad="38100" dist="38100" dir="2700000" algn="tl">
                    <a:srgbClr val="C0C0C0"/>
                  </a:outerShdw>
                </a:effectLst>
                <a:latin typeface="Consolas" pitchFamily="49" charset="0"/>
              </a:rPr>
              <a:t>todo</a:t>
            </a:r>
            <a:r>
              <a:rPr lang="en-US" sz="2600" dirty="0" smtClean="0">
                <a:solidFill>
                  <a:schemeClr val="bg1"/>
                </a:solidFill>
                <a:effectLst>
                  <a:outerShdw blurRad="38100" dist="38100" dir="2700000" algn="tl">
                    <a:srgbClr val="C0C0C0"/>
                  </a:outerShdw>
                </a:effectLst>
                <a:latin typeface="Consolas" pitchFamily="49" charset="0"/>
              </a:rPr>
              <a:t>: add code</a:t>
            </a:r>
            <a:endParaRPr lang="en-US" sz="2600" dirty="0">
              <a:solidFill>
                <a:schemeClr val="bg1"/>
              </a:solidFill>
              <a:effectLst>
                <a:outerShdw blurRad="38100" dist="38100" dir="2700000" algn="tl">
                  <a:srgbClr val="C0C0C0"/>
                </a:outerShdw>
              </a:effectLst>
              <a:latin typeface="Consolas" pitchFamily="49" charset="0"/>
            </a:endParaRPr>
          </a:p>
          <a:p>
            <a:pPr defTabSz="1306513">
              <a:defRPr/>
            </a:pPr>
            <a:r>
              <a:rPr lang="en-US" sz="2600" dirty="0">
                <a:solidFill>
                  <a:schemeClr val="bg1"/>
                </a:solidFill>
                <a:effectLst>
                  <a:outerShdw blurRad="38100" dist="38100" dir="2700000" algn="tl">
                    <a:srgbClr val="C0C0C0"/>
                  </a:outerShdw>
                </a:effectLst>
                <a:latin typeface="Consolas" pitchFamily="49" charset="0"/>
              </a:rPr>
              <a:t>}</a:t>
            </a: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3218" y="3340100"/>
            <a:ext cx="12308417" cy="914096"/>
          </a:xfrm>
        </p:spPr>
        <p:txBody>
          <a:bodyPr/>
          <a:lstStyle/>
          <a:p>
            <a:pPr defTabSz="1095376">
              <a:defRPr/>
            </a:pPr>
            <a:r>
              <a:rPr smtClean="0"/>
              <a:t>Controls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Layout</a:t>
            </a:r>
            <a:endParaRPr sz="720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Layout</a:t>
            </a:r>
            <a:endParaRPr lang="en-US" dirty="0"/>
          </a:p>
        </p:txBody>
      </p:sp>
      <p:sp>
        <p:nvSpPr>
          <p:cNvPr id="3" name="Content Placeholder 2"/>
          <p:cNvSpPr>
            <a:spLocks noGrp="1"/>
          </p:cNvSpPr>
          <p:nvPr>
            <p:ph idx="1"/>
          </p:nvPr>
        </p:nvSpPr>
        <p:spPr>
          <a:xfrm>
            <a:off x="612141" y="1697357"/>
            <a:ext cx="13408659" cy="4614084"/>
          </a:xfrm>
        </p:spPr>
        <p:txBody>
          <a:bodyPr/>
          <a:lstStyle/>
          <a:p>
            <a:r>
              <a:rPr smtClean="0"/>
              <a:t>Silverlight and WPF support concept of Layout Panels</a:t>
            </a:r>
          </a:p>
          <a:p>
            <a:pPr lvl="1"/>
            <a:r>
              <a:rPr smtClean="0"/>
              <a:t>Canvas</a:t>
            </a:r>
          </a:p>
          <a:p>
            <a:pPr lvl="1"/>
            <a:r>
              <a:rPr smtClean="0"/>
              <a:t>StackPanel</a:t>
            </a:r>
          </a:p>
          <a:p>
            <a:pPr lvl="1"/>
            <a:r>
              <a:rPr smtClean="0"/>
              <a:t>Grid</a:t>
            </a:r>
          </a:p>
          <a:p>
            <a:pPr lvl="1"/>
            <a:endParaRPr smtClean="0"/>
          </a:p>
          <a:p>
            <a:r>
              <a:rPr smtClean="0"/>
              <a:t>Layout system is customizable</a:t>
            </a:r>
          </a:p>
          <a:p>
            <a:pPr lvl="1"/>
            <a:r>
              <a:rPr smtClean="0"/>
              <a:t>WrapPanel, TilePanel, RadialPanel, </a:t>
            </a:r>
            <a:r>
              <a:rPr lang="en-US" dirty="0" smtClean="0"/>
              <a:t>E</a:t>
            </a:r>
            <a:r>
              <a:rPr smtClean="0"/>
              <a:t>tc.</a:t>
            </a:r>
            <a:endParaRPr lang="en-US"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What You'll Need:</a:t>
            </a:r>
            <a:endParaRPr/>
          </a:p>
        </p:txBody>
      </p:sp>
      <p:sp>
        <p:nvSpPr>
          <p:cNvPr id="3" name="Content Placeholder 2"/>
          <p:cNvSpPr>
            <a:spLocks noGrp="1"/>
          </p:cNvSpPr>
          <p:nvPr>
            <p:ph idx="1"/>
          </p:nvPr>
        </p:nvSpPr>
        <p:spPr>
          <a:xfrm>
            <a:off x="612775" y="1466850"/>
            <a:ext cx="13408025" cy="4946995"/>
          </a:xfrm>
        </p:spPr>
        <p:txBody>
          <a:bodyPr/>
          <a:lstStyle/>
          <a:p>
            <a:pPr marL="459106" indent="-459106" defTabSz="1095376">
              <a:defRPr/>
            </a:pPr>
            <a:r>
              <a:t>Install the following: </a:t>
            </a:r>
          </a:p>
          <a:p>
            <a:pPr marL="845820" lvl="1" defTabSz="1095376">
              <a:defRPr/>
            </a:pPr>
            <a:r>
              <a:rPr smtClean="0"/>
              <a:t>Silverlight 2 Beta1</a:t>
            </a:r>
          </a:p>
          <a:p>
            <a:pPr marL="845820" lvl="1" defTabSz="1095376">
              <a:defRPr/>
            </a:pPr>
            <a:r>
              <a:rPr smtClean="0"/>
              <a:t>Silverlight Tools for Visual Studio 2008 Beta 1</a:t>
            </a:r>
            <a:endParaRPr dirty="0" smtClean="0"/>
          </a:p>
          <a:p>
            <a:pPr marL="845820" lvl="1" defTabSz="1095376">
              <a:defRPr/>
            </a:pPr>
            <a:r>
              <a:rPr smtClean="0"/>
              <a:t>Expression Blend 2.5 March Preview</a:t>
            </a:r>
          </a:p>
          <a:p>
            <a:pPr marL="845820" lvl="1" defTabSz="1095376">
              <a:defRPr/>
            </a:pPr>
            <a:endParaRPr sz="1200" dirty="0" smtClean="0"/>
          </a:p>
          <a:p>
            <a:pPr marL="459106" indent="-459106" defTabSz="1095376">
              <a:defRPr/>
            </a:pPr>
            <a:r>
              <a:rPr/>
              <a:t>Everything you need is at </a:t>
            </a:r>
            <a:r>
              <a:rPr>
                <a:hlinkClick r:id="rId3"/>
              </a:rPr>
              <a:t>www.silverlight.net</a:t>
            </a:r>
            <a:r>
              <a:rPr/>
              <a:t> </a:t>
            </a:r>
          </a:p>
          <a:p>
            <a:pPr marL="845820" lvl="1" defTabSz="1095376">
              <a:defRPr/>
            </a:pPr>
            <a:r>
              <a:rPr smtClean="0"/>
              <a:t>Links to downloads &amp; docs</a:t>
            </a:r>
          </a:p>
          <a:p>
            <a:pPr marL="845820" lvl="1" defTabSz="1095376">
              <a:defRPr/>
            </a:pPr>
            <a:r>
              <a:rPr smtClean="0"/>
              <a:t>VS object browser a great way to view APIs</a:t>
            </a:r>
            <a:endParaRPr dirty="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a:xfrm>
            <a:off x="612141" y="274321"/>
            <a:ext cx="13408659" cy="830997"/>
          </a:xfrm>
        </p:spPr>
        <p:txBody>
          <a:bodyPr/>
          <a:lstStyle/>
          <a:p>
            <a:pPr>
              <a:defRPr/>
            </a:pPr>
            <a:r>
              <a:rPr smtClean="0"/>
              <a:t>Canvas</a:t>
            </a:r>
            <a:endParaRPr/>
          </a:p>
        </p:txBody>
      </p:sp>
      <p:sp>
        <p:nvSpPr>
          <p:cNvPr id="8195" name="Rectangle 3"/>
          <p:cNvSpPr>
            <a:spLocks noGrp="1" noChangeArrowheads="1"/>
          </p:cNvSpPr>
          <p:nvPr>
            <p:ph type="body" idx="1"/>
          </p:nvPr>
        </p:nvSpPr>
        <p:spPr>
          <a:xfrm>
            <a:off x="612775" y="1411288"/>
            <a:ext cx="8493125" cy="1287532"/>
          </a:xfrm>
        </p:spPr>
        <p:txBody>
          <a:bodyPr/>
          <a:lstStyle/>
          <a:p>
            <a:pPr marL="459106" indent="-459106" defTabSz="1095376">
              <a:defRPr/>
            </a:pPr>
            <a:r>
              <a:rPr/>
              <a:t>Is a Drawing </a:t>
            </a:r>
            <a:r>
              <a:rPr smtClean="0"/>
              <a:t>Surface</a:t>
            </a:r>
            <a:endParaRPr/>
          </a:p>
          <a:p>
            <a:pPr marL="459106" indent="-459106" defTabSz="1095376">
              <a:defRPr/>
            </a:pPr>
            <a:r>
              <a:rPr/>
              <a:t>Children have relative positions</a:t>
            </a:r>
            <a:r>
              <a:rPr smtClean="0"/>
              <a:t>:</a:t>
            </a:r>
            <a:endParaRPr/>
          </a:p>
        </p:txBody>
      </p:sp>
      <p:sp>
        <p:nvSpPr>
          <p:cNvPr id="212996" name="Text Box 4"/>
          <p:cNvSpPr txBox="1">
            <a:spLocks noChangeArrowheads="1"/>
          </p:cNvSpPr>
          <p:nvPr/>
        </p:nvSpPr>
        <p:spPr bwMode="auto">
          <a:xfrm>
            <a:off x="1706563" y="3179763"/>
            <a:ext cx="10033000" cy="2641600"/>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a:solidFill>
                  <a:schemeClr val="bg1"/>
                </a:solidFill>
                <a:effectLst>
                  <a:outerShdw blurRad="38100" dist="38100" dir="2700000" algn="tl">
                    <a:srgbClr val="C0C0C0"/>
                  </a:outerShdw>
                </a:effectLst>
                <a:latin typeface="Consolas" pitchFamily="49" charset="0"/>
              </a:rPr>
              <a:t>&lt;Canvas Width="250" Height="200"&gt;</a:t>
            </a:r>
          </a:p>
          <a:p>
            <a:pPr defTabSz="1306513">
              <a:defRPr/>
            </a:pPr>
            <a:endParaRPr lang="en-US" sz="2600">
              <a:solidFill>
                <a:schemeClr val="bg1"/>
              </a:solidFill>
              <a:effectLst>
                <a:outerShdw blurRad="38100" dist="38100" dir="2700000" algn="tl">
                  <a:srgbClr val="C0C0C0"/>
                </a:outerShdw>
              </a:effectLst>
              <a:latin typeface="Consolas" pitchFamily="49" charset="0"/>
            </a:endParaRPr>
          </a:p>
          <a:p>
            <a:pPr defTabSz="1306513">
              <a:defRPr/>
            </a:pPr>
            <a:r>
              <a:rPr lang="en-US" sz="2600">
                <a:solidFill>
                  <a:schemeClr val="bg1"/>
                </a:solidFill>
                <a:effectLst>
                  <a:outerShdw blurRad="38100" dist="38100" dir="2700000" algn="tl">
                    <a:srgbClr val="C0C0C0"/>
                  </a:outerShdw>
                </a:effectLst>
                <a:latin typeface="Consolas" pitchFamily="49" charset="0"/>
              </a:rPr>
              <a:t>  &lt;Rectangle Canvas.Top="25" Canvas.Left="25" </a:t>
            </a:r>
          </a:p>
          <a:p>
            <a:pPr defTabSz="1306513">
              <a:defRPr/>
            </a:pPr>
            <a:r>
              <a:rPr lang="en-US" sz="2600">
                <a:solidFill>
                  <a:schemeClr val="bg1"/>
                </a:solidFill>
                <a:effectLst>
                  <a:outerShdw blurRad="38100" dist="38100" dir="2700000" algn="tl">
                    <a:srgbClr val="C0C0C0"/>
                  </a:outerShdw>
                </a:effectLst>
                <a:latin typeface="Consolas" pitchFamily="49" charset="0"/>
              </a:rPr>
              <a:t>             Width="200" Height="150" Fill="Yellow" /&gt;</a:t>
            </a:r>
          </a:p>
          <a:p>
            <a:pPr defTabSz="1306513">
              <a:defRPr/>
            </a:pPr>
            <a:endParaRPr lang="en-US" sz="2600">
              <a:solidFill>
                <a:schemeClr val="bg1"/>
              </a:solidFill>
              <a:effectLst>
                <a:outerShdw blurRad="38100" dist="38100" dir="2700000" algn="tl">
                  <a:srgbClr val="C0C0C0"/>
                </a:outerShdw>
              </a:effectLst>
              <a:latin typeface="Consolas" pitchFamily="49" charset="0"/>
            </a:endParaRPr>
          </a:p>
          <a:p>
            <a:pPr defTabSz="1306513">
              <a:defRPr/>
            </a:pPr>
            <a:r>
              <a:rPr lang="en-US" sz="2600">
                <a:solidFill>
                  <a:schemeClr val="bg1"/>
                </a:solidFill>
                <a:effectLst>
                  <a:outerShdw blurRad="38100" dist="38100" dir="2700000" algn="tl">
                    <a:srgbClr val="C0C0C0"/>
                  </a:outerShdw>
                </a:effectLst>
                <a:latin typeface="Consolas" pitchFamily="49" charset="0"/>
              </a:rPr>
              <a:t>&lt;/Canvas&gt;</a:t>
            </a:r>
          </a:p>
        </p:txBody>
      </p:sp>
      <p:grpSp>
        <p:nvGrpSpPr>
          <p:cNvPr id="48132" name="Group 13"/>
          <p:cNvGrpSpPr>
            <a:grpSpLocks/>
          </p:cNvGrpSpPr>
          <p:nvPr/>
        </p:nvGrpSpPr>
        <p:grpSpPr bwMode="auto">
          <a:xfrm>
            <a:off x="1474788" y="6184900"/>
            <a:ext cx="5197475" cy="962025"/>
            <a:chOff x="-415" y="2880"/>
            <a:chExt cx="2047" cy="505"/>
          </a:xfrm>
        </p:grpSpPr>
        <p:sp>
          <p:nvSpPr>
            <p:cNvPr id="48138" name="Line 8"/>
            <p:cNvSpPr>
              <a:spLocks noChangeShapeType="1"/>
            </p:cNvSpPr>
            <p:nvPr/>
          </p:nvSpPr>
          <p:spPr bwMode="auto">
            <a:xfrm>
              <a:off x="912" y="3024"/>
              <a:ext cx="720" cy="0"/>
            </a:xfrm>
            <a:prstGeom prst="line">
              <a:avLst/>
            </a:prstGeom>
            <a:noFill/>
            <a:ln w="38100">
              <a:solidFill>
                <a:schemeClr val="tx2"/>
              </a:solidFill>
              <a:round/>
              <a:headEnd type="none" w="sm" len="sm"/>
              <a:tailEnd type="triangle" w="lg" len="lg"/>
            </a:ln>
          </p:spPr>
          <p:txBody>
            <a:bodyPr tIns="91440" bIns="91440" anchor="ctr">
              <a:spAutoFit/>
            </a:bodyPr>
            <a:lstStyle/>
            <a:p>
              <a:endParaRPr lang="en-US"/>
            </a:p>
          </p:txBody>
        </p:sp>
        <p:sp>
          <p:nvSpPr>
            <p:cNvPr id="8203" name="Text Box 10"/>
            <p:cNvSpPr txBox="1">
              <a:spLocks noChangeArrowheads="1"/>
            </p:cNvSpPr>
            <p:nvPr/>
          </p:nvSpPr>
          <p:spPr bwMode="auto">
            <a:xfrm>
              <a:off x="-415" y="2880"/>
              <a:ext cx="1344" cy="505"/>
            </a:xfrm>
            <a:prstGeom prst="rect">
              <a:avLst/>
            </a:prstGeom>
            <a:noFill/>
            <a:ln w="38100" algn="ctr">
              <a:noFill/>
              <a:miter lim="800000"/>
              <a:headEnd type="none" w="sm" len="sm"/>
              <a:tailEnd type="none" w="lg" len="lg"/>
            </a:ln>
          </p:spPr>
          <p:txBody>
            <a:bodyPr wrap="none" lIns="130622" tIns="130622" rIns="130622" bIns="130622">
              <a:spAutoFit/>
            </a:bodyPr>
            <a:lstStyle/>
            <a:p>
              <a:pPr algn="r" defTabSz="1306513">
                <a:defRPr/>
              </a:pPr>
              <a:r>
                <a:rPr lang="en-US">
                  <a:solidFill>
                    <a:schemeClr val="tx2"/>
                  </a:solidFill>
                  <a:effectLst>
                    <a:outerShdw blurRad="38100" dist="38100" dir="2700000" algn="tl">
                      <a:srgbClr val="000000"/>
                    </a:outerShdw>
                  </a:effectLst>
                  <a:latin typeface="Segoe Semibold" pitchFamily="34" charset="0"/>
                </a:rPr>
                <a:t>The Canvas</a:t>
              </a:r>
            </a:p>
          </p:txBody>
        </p:sp>
      </p:grpSp>
      <p:sp>
        <p:nvSpPr>
          <p:cNvPr id="48133" name="Rectangle 15"/>
          <p:cNvSpPr>
            <a:spLocks noChangeArrowheads="1"/>
          </p:cNvSpPr>
          <p:nvPr/>
        </p:nvSpPr>
        <p:spPr bwMode="auto">
          <a:xfrm>
            <a:off x="6664325" y="5006975"/>
            <a:ext cx="5072063" cy="3222625"/>
          </a:xfrm>
          <a:prstGeom prst="rect">
            <a:avLst/>
          </a:prstGeom>
          <a:solidFill>
            <a:srgbClr val="808080"/>
          </a:solidFill>
          <a:ln w="38100" algn="ctr">
            <a:noFill/>
            <a:miter lim="800000"/>
            <a:headEnd/>
            <a:tailEnd/>
          </a:ln>
        </p:spPr>
        <p:txBody>
          <a:bodyPr lIns="130622" tIns="130622" rIns="130622" bIns="130622" anchor="ctr">
            <a:spAutoFit/>
          </a:bodyPr>
          <a:lstStyle/>
          <a:p>
            <a:endParaRPr lang="en-US"/>
          </a:p>
        </p:txBody>
      </p:sp>
      <p:sp>
        <p:nvSpPr>
          <p:cNvPr id="48134" name="Rectangle 14"/>
          <p:cNvSpPr>
            <a:spLocks noChangeArrowheads="1"/>
          </p:cNvSpPr>
          <p:nvPr/>
        </p:nvSpPr>
        <p:spPr bwMode="auto">
          <a:xfrm>
            <a:off x="7132638" y="5470525"/>
            <a:ext cx="4156075" cy="2278063"/>
          </a:xfrm>
          <a:prstGeom prst="rect">
            <a:avLst/>
          </a:prstGeom>
          <a:solidFill>
            <a:schemeClr val="accent1"/>
          </a:solidFill>
          <a:ln w="38100" algn="ctr">
            <a:noFill/>
            <a:miter lim="800000"/>
            <a:headEnd/>
            <a:tailEnd/>
          </a:ln>
        </p:spPr>
        <p:txBody>
          <a:bodyPr lIns="130622" tIns="130622" rIns="130622" bIns="130622" anchor="ctr">
            <a:spAutoFit/>
          </a:bodyPr>
          <a:lstStyle/>
          <a:p>
            <a:endParaRPr lang="en-US"/>
          </a:p>
        </p:txBody>
      </p:sp>
      <p:grpSp>
        <p:nvGrpSpPr>
          <p:cNvPr id="48135" name="Group 12"/>
          <p:cNvGrpSpPr>
            <a:grpSpLocks/>
          </p:cNvGrpSpPr>
          <p:nvPr/>
        </p:nvGrpSpPr>
        <p:grpSpPr bwMode="auto">
          <a:xfrm>
            <a:off x="1181100" y="6831013"/>
            <a:ext cx="5972175" cy="962025"/>
            <a:chOff x="-575" y="3072"/>
            <a:chExt cx="2351" cy="505"/>
          </a:xfrm>
        </p:grpSpPr>
        <p:sp>
          <p:nvSpPr>
            <p:cNvPr id="48136" name="Line 9"/>
            <p:cNvSpPr>
              <a:spLocks noChangeShapeType="1"/>
            </p:cNvSpPr>
            <p:nvPr/>
          </p:nvSpPr>
          <p:spPr bwMode="auto">
            <a:xfrm>
              <a:off x="1008" y="3216"/>
              <a:ext cx="768" cy="0"/>
            </a:xfrm>
            <a:prstGeom prst="line">
              <a:avLst/>
            </a:prstGeom>
            <a:noFill/>
            <a:ln w="38100">
              <a:solidFill>
                <a:schemeClr val="tx2"/>
              </a:solidFill>
              <a:round/>
              <a:headEnd type="none" w="sm" len="sm"/>
              <a:tailEnd type="triangle" w="lg" len="lg"/>
            </a:ln>
          </p:spPr>
          <p:txBody>
            <a:bodyPr tIns="91440" bIns="91440" anchor="ctr">
              <a:spAutoFit/>
            </a:bodyPr>
            <a:lstStyle/>
            <a:p>
              <a:endParaRPr lang="en-US"/>
            </a:p>
          </p:txBody>
        </p:sp>
        <p:sp>
          <p:nvSpPr>
            <p:cNvPr id="8201" name="Text Box 11"/>
            <p:cNvSpPr txBox="1">
              <a:spLocks noChangeArrowheads="1"/>
            </p:cNvSpPr>
            <p:nvPr/>
          </p:nvSpPr>
          <p:spPr bwMode="auto">
            <a:xfrm>
              <a:off x="-575" y="3072"/>
              <a:ext cx="1600" cy="505"/>
            </a:xfrm>
            <a:prstGeom prst="rect">
              <a:avLst/>
            </a:prstGeom>
            <a:noFill/>
            <a:ln w="38100" algn="ctr">
              <a:noFill/>
              <a:miter lim="800000"/>
              <a:headEnd type="none" w="sm" len="sm"/>
              <a:tailEnd type="none" w="lg" len="lg"/>
            </a:ln>
          </p:spPr>
          <p:txBody>
            <a:bodyPr wrap="none" lIns="130622" tIns="130622" rIns="130622" bIns="130622">
              <a:spAutoFit/>
            </a:bodyPr>
            <a:lstStyle/>
            <a:p>
              <a:pPr algn="r" defTabSz="1306513">
                <a:defRPr/>
              </a:pPr>
              <a:r>
                <a:rPr lang="en-US">
                  <a:solidFill>
                    <a:schemeClr val="tx2"/>
                  </a:solidFill>
                  <a:effectLst>
                    <a:outerShdw blurRad="38100" dist="38100" dir="2700000" algn="tl">
                      <a:srgbClr val="000000"/>
                    </a:outerShdw>
                  </a:effectLst>
                  <a:latin typeface="Segoe Semibold" pitchFamily="34" charset="0"/>
                </a:rPr>
                <a:t>The Rectangle</a:t>
              </a:r>
            </a:p>
          </p:txBody>
        </p:sp>
      </p:gr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612141" y="274321"/>
            <a:ext cx="13408659" cy="830997"/>
          </a:xfrm>
        </p:spPr>
        <p:txBody>
          <a:bodyPr/>
          <a:lstStyle/>
          <a:p>
            <a:pPr>
              <a:defRPr/>
            </a:pPr>
            <a:r>
              <a:rPr smtClean="0"/>
              <a:t>Attached Property Syntax</a:t>
            </a:r>
            <a:endParaRPr/>
          </a:p>
        </p:txBody>
      </p:sp>
      <p:sp>
        <p:nvSpPr>
          <p:cNvPr id="138243" name="Rectangle 3"/>
          <p:cNvSpPr>
            <a:spLocks noGrp="1" noChangeArrowheads="1"/>
          </p:cNvSpPr>
          <p:nvPr>
            <p:ph type="body" idx="1"/>
          </p:nvPr>
        </p:nvSpPr>
        <p:spPr>
          <a:xfrm>
            <a:off x="612775" y="1449388"/>
            <a:ext cx="13408025" cy="6449971"/>
          </a:xfrm>
        </p:spPr>
        <p:txBody>
          <a:bodyPr/>
          <a:lstStyle/>
          <a:p>
            <a:pPr marL="459106" indent="-459106" defTabSz="1095376">
              <a:buNone/>
              <a:defRPr/>
            </a:pPr>
            <a:r>
              <a:rPr/>
              <a:t>&lt;Canvas&gt;</a:t>
            </a:r>
          </a:p>
          <a:p>
            <a:pPr marL="459106" indent="-459106" defTabSz="1095376">
              <a:buNone/>
              <a:defRPr/>
            </a:pPr>
            <a:r>
              <a:rPr/>
              <a:t>   &lt;Rectangle </a:t>
            </a:r>
            <a:r>
              <a:rPr>
                <a:solidFill>
                  <a:srgbClr val="FFC000"/>
                </a:solidFill>
              </a:rPr>
              <a:t>Canvas.Top="25"</a:t>
            </a:r>
            <a:r>
              <a:rPr/>
              <a:t>/&gt;</a:t>
            </a:r>
          </a:p>
          <a:p>
            <a:pPr marL="459106" indent="-459106" defTabSz="1095376">
              <a:buNone/>
              <a:defRPr/>
            </a:pPr>
            <a:r>
              <a:rPr/>
              <a:t>&lt;/Canvas&gt;</a:t>
            </a:r>
          </a:p>
          <a:p>
            <a:pPr marL="459106" indent="-459106" defTabSz="1095376">
              <a:defRPr/>
            </a:pPr>
            <a:endParaRPr sz="1400"/>
          </a:p>
          <a:p>
            <a:pPr marL="459106" indent="-459106" defTabSz="1095376">
              <a:defRPr/>
            </a:pPr>
            <a:r>
              <a:rPr smtClean="0"/>
              <a:t>Top </a:t>
            </a:r>
            <a:r>
              <a:rPr/>
              <a:t>property only make sense inside a </a:t>
            </a:r>
            <a:r>
              <a:rPr smtClean="0"/>
              <a:t>Canvas</a:t>
            </a:r>
          </a:p>
          <a:p>
            <a:pPr marL="459106" indent="-459106" defTabSz="1095376">
              <a:defRPr/>
            </a:pPr>
            <a:endParaRPr sz="1400"/>
          </a:p>
          <a:p>
            <a:pPr marL="459106" indent="-459106" defTabSz="1095376">
              <a:defRPr/>
            </a:pPr>
            <a:r>
              <a:rPr/>
              <a:t>When we add new </a:t>
            </a:r>
            <a:r>
              <a:rPr smtClean="0"/>
              <a:t>container panels, </a:t>
            </a:r>
            <a:r>
              <a:rPr/>
              <a:t>do we </a:t>
            </a:r>
            <a:r>
              <a:rPr smtClean="0"/>
              <a:t>have to add </a:t>
            </a:r>
            <a:r>
              <a:rPr/>
              <a:t>new properties to Rectangle</a:t>
            </a:r>
            <a:r>
              <a:rPr smtClean="0"/>
              <a:t>?</a:t>
            </a:r>
          </a:p>
          <a:p>
            <a:pPr marL="459106" indent="-459106" defTabSz="1095376">
              <a:defRPr/>
            </a:pPr>
            <a:endParaRPr sz="1400"/>
          </a:p>
          <a:p>
            <a:pPr marL="459106" indent="-459106" defTabSz="1095376">
              <a:defRPr/>
            </a:pPr>
            <a:r>
              <a:rPr smtClean="0"/>
              <a:t>Solution: U</a:t>
            </a:r>
            <a:r>
              <a:rPr lang="en-US" dirty="0" smtClean="0"/>
              <a:t>s</a:t>
            </a:r>
            <a:r>
              <a:rPr smtClean="0"/>
              <a:t>e attached properties to add flexible, container specific customization</a:t>
            </a:r>
            <a:endParaRP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612141" y="274321"/>
            <a:ext cx="13408659" cy="830997"/>
          </a:xfrm>
        </p:spPr>
        <p:txBody>
          <a:bodyPr/>
          <a:lstStyle/>
          <a:p>
            <a:pPr>
              <a:defRPr/>
            </a:pPr>
            <a:r>
              <a:rPr smtClean="0"/>
              <a:t>Attached Properties (2)</a:t>
            </a:r>
            <a:endParaRPr/>
          </a:p>
        </p:txBody>
      </p:sp>
      <p:sp>
        <p:nvSpPr>
          <p:cNvPr id="5123" name="Rectangle 3"/>
          <p:cNvSpPr>
            <a:spLocks noGrp="1" noChangeArrowheads="1"/>
          </p:cNvSpPr>
          <p:nvPr>
            <p:ph type="body" idx="1"/>
          </p:nvPr>
        </p:nvSpPr>
        <p:spPr>
          <a:xfrm>
            <a:off x="612775" y="1697038"/>
            <a:ext cx="13408025" cy="2844800"/>
          </a:xfrm>
        </p:spPr>
        <p:txBody>
          <a:bodyPr/>
          <a:lstStyle/>
          <a:p>
            <a:pPr marL="459106" indent="-459106" defTabSz="1095376">
              <a:defRPr/>
            </a:pPr>
            <a:endParaRPr/>
          </a:p>
          <a:p>
            <a:pPr marL="845820" lvl="1" defTabSz="1095376">
              <a:defRPr/>
            </a:pPr>
            <a:endParaRPr smtClean="0"/>
          </a:p>
          <a:p>
            <a:pPr marL="845820" lvl="1" defTabSz="1095376">
              <a:defRPr/>
            </a:pPr>
            <a:endParaRPr/>
          </a:p>
        </p:txBody>
      </p:sp>
      <p:sp>
        <p:nvSpPr>
          <p:cNvPr id="209924" name="Text Box 4"/>
          <p:cNvSpPr txBox="1">
            <a:spLocks noChangeArrowheads="1"/>
          </p:cNvSpPr>
          <p:nvPr/>
        </p:nvSpPr>
        <p:spPr bwMode="auto">
          <a:xfrm>
            <a:off x="2974975" y="2743200"/>
            <a:ext cx="8404225" cy="6572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dirty="0">
                <a:solidFill>
                  <a:schemeClr val="bg1"/>
                </a:solidFill>
                <a:effectLst>
                  <a:outerShdw blurRad="38100" dist="38100" dir="2700000" algn="tl">
                    <a:srgbClr val="C0C0C0"/>
                  </a:outerShdw>
                </a:effectLst>
                <a:latin typeface="Consolas" pitchFamily="49" charset="0"/>
              </a:rPr>
              <a:t>&lt;Rectangle </a:t>
            </a:r>
            <a:r>
              <a:rPr lang="en-US" sz="2600" dirty="0" err="1">
                <a:solidFill>
                  <a:schemeClr val="bg1"/>
                </a:solidFill>
                <a:effectLst>
                  <a:outerShdw blurRad="38100" dist="38100" dir="2700000" algn="tl">
                    <a:srgbClr val="C0C0C0"/>
                  </a:outerShdw>
                </a:effectLst>
                <a:latin typeface="Consolas" pitchFamily="49" charset="0"/>
              </a:rPr>
              <a:t>Canvas.Top</a:t>
            </a:r>
            <a:r>
              <a:rPr lang="en-US" sz="2600" dirty="0">
                <a:solidFill>
                  <a:schemeClr val="bg1"/>
                </a:solidFill>
                <a:effectLst>
                  <a:outerShdw blurRad="38100" dist="38100" dir="2700000" algn="tl">
                    <a:srgbClr val="C0C0C0"/>
                  </a:outerShdw>
                </a:effectLst>
                <a:latin typeface="Consolas" pitchFamily="49" charset="0"/>
              </a:rPr>
              <a:t>="25" </a:t>
            </a:r>
            <a:r>
              <a:rPr lang="en-US" sz="2600" dirty="0" err="1">
                <a:solidFill>
                  <a:schemeClr val="bg1"/>
                </a:solidFill>
                <a:effectLst>
                  <a:outerShdw blurRad="38100" dist="38100" dir="2700000" algn="tl">
                    <a:srgbClr val="C0C0C0"/>
                  </a:outerShdw>
                </a:effectLst>
                <a:latin typeface="Consolas" pitchFamily="49" charset="0"/>
              </a:rPr>
              <a:t>Canvas.Left</a:t>
            </a:r>
            <a:r>
              <a:rPr lang="en-US" sz="2600" dirty="0">
                <a:solidFill>
                  <a:schemeClr val="bg1"/>
                </a:solidFill>
                <a:effectLst>
                  <a:outerShdw blurRad="38100" dist="38100" dir="2700000" algn="tl">
                    <a:srgbClr val="C0C0C0"/>
                  </a:outerShdw>
                </a:effectLst>
                <a:latin typeface="Consolas" pitchFamily="49" charset="0"/>
              </a:rPr>
              <a:t>="25"/&gt;</a:t>
            </a:r>
          </a:p>
        </p:txBody>
      </p:sp>
      <p:sp>
        <p:nvSpPr>
          <p:cNvPr id="2" name="Text Box 4"/>
          <p:cNvSpPr txBox="1">
            <a:spLocks noChangeArrowheads="1"/>
          </p:cNvSpPr>
          <p:nvPr/>
        </p:nvSpPr>
        <p:spPr bwMode="auto">
          <a:xfrm>
            <a:off x="2936875" y="4972050"/>
            <a:ext cx="8223250" cy="145097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a:solidFill>
                  <a:schemeClr val="bg1"/>
                </a:solidFill>
                <a:effectLst>
                  <a:outerShdw blurRad="38100" dist="38100" dir="2700000" algn="tl">
                    <a:srgbClr val="C0C0C0"/>
                  </a:outerShdw>
                </a:effectLst>
                <a:latin typeface="Consolas" pitchFamily="49" charset="0"/>
              </a:rPr>
              <a:t>Rectangle rectangle = new Rectangle();</a:t>
            </a:r>
          </a:p>
          <a:p>
            <a:pPr defTabSz="1306513">
              <a:defRPr/>
            </a:pPr>
            <a:r>
              <a:rPr lang="en-US" sz="2600">
                <a:solidFill>
                  <a:schemeClr val="bg1"/>
                </a:solidFill>
                <a:effectLst>
                  <a:outerShdw blurRad="38100" dist="38100" dir="2700000" algn="tl">
                    <a:srgbClr val="C0C0C0"/>
                  </a:outerShdw>
                </a:effectLst>
                <a:latin typeface="Consolas" pitchFamily="49" charset="0"/>
              </a:rPr>
              <a:t>rectangle.SetValue(Canvas.TopProperty, 25);</a:t>
            </a:r>
          </a:p>
          <a:p>
            <a:pPr defTabSz="1306513">
              <a:defRPr/>
            </a:pPr>
            <a:r>
              <a:rPr lang="en-US" sz="2600">
                <a:solidFill>
                  <a:schemeClr val="bg1"/>
                </a:solidFill>
                <a:effectLst>
                  <a:outerShdw blurRad="38100" dist="38100" dir="2700000" algn="tl">
                    <a:srgbClr val="C0C0C0"/>
                  </a:outerShdw>
                </a:effectLst>
                <a:latin typeface="Consolas" pitchFamily="49" charset="0"/>
              </a:rPr>
              <a:t>rectangle.SetValue(Canvas.LeftProperty, 25);</a:t>
            </a:r>
          </a:p>
        </p:txBody>
      </p:sp>
      <p:sp>
        <p:nvSpPr>
          <p:cNvPr id="233475" name="Rectangle 3"/>
          <p:cNvSpPr>
            <a:spLocks noChangeArrowheads="1"/>
          </p:cNvSpPr>
          <p:nvPr/>
        </p:nvSpPr>
        <p:spPr bwMode="auto">
          <a:xfrm>
            <a:off x="5927725" y="3506788"/>
            <a:ext cx="6580188" cy="2930525"/>
          </a:xfrm>
          <a:prstGeom prst="rect">
            <a:avLst/>
          </a:prstGeom>
          <a:noFill/>
          <a:ln w="9525">
            <a:noFill/>
            <a:miter lim="800000"/>
            <a:headEnd/>
            <a:tailEnd/>
          </a:ln>
        </p:spPr>
        <p:txBody>
          <a:bodyPr lIns="130622" tIns="65311" rIns="130622" bIns="65311">
            <a:spAutoFit/>
          </a:bodyPr>
          <a:lstStyle/>
          <a:p>
            <a:pPr marL="447675" indent="-447675">
              <a:lnSpc>
                <a:spcPct val="90000"/>
              </a:lnSpc>
              <a:spcBef>
                <a:spcPts val="1400"/>
              </a:spcBef>
              <a:buClr>
                <a:schemeClr val="tx2"/>
              </a:buClr>
              <a:buSzPct val="95000"/>
              <a:defRPr/>
            </a:pPr>
            <a:r>
              <a:rPr lang="en-US" sz="9600">
                <a:solidFill>
                  <a:schemeClr val="tx1"/>
                </a:solidFill>
                <a:effectLst>
                  <a:outerShdw blurRad="38100" dist="38100" dir="2700000" algn="tl">
                    <a:srgbClr val="000000"/>
                  </a:outerShdw>
                </a:effectLst>
                <a:latin typeface="Segoe Semibold" pitchFamily="34" charset="0"/>
              </a:rPr>
              <a:t>=</a:t>
            </a:r>
          </a:p>
          <a:p>
            <a:pPr marL="833438" lvl="1" indent="-354013">
              <a:lnSpc>
                <a:spcPct val="90000"/>
              </a:lnSpc>
              <a:spcBef>
                <a:spcPts val="1300"/>
              </a:spcBef>
              <a:buClr>
                <a:schemeClr val="tx2"/>
              </a:buClr>
              <a:buSzPct val="75000"/>
              <a:buFontTx/>
              <a:buBlip>
                <a:blip r:embed="rId2"/>
              </a:buBlip>
              <a:defRPr/>
            </a:pPr>
            <a:endParaRPr lang="en-US" sz="9600">
              <a:solidFill>
                <a:schemeClr val="tx1"/>
              </a:solidFill>
              <a:effectLst>
                <a:outerShdw blurRad="38100" dist="38100" dir="2700000" algn="tl">
                  <a:srgbClr val="000000"/>
                </a:outerShdw>
              </a:effectLst>
              <a:latin typeface="Segoe Semibold" pitchFamily="34" charset="0"/>
            </a:endParaRP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StackPanel</a:t>
            </a:r>
            <a:endParaRPr lang="en-US" dirty="0"/>
          </a:p>
        </p:txBody>
      </p:sp>
      <p:sp>
        <p:nvSpPr>
          <p:cNvPr id="4" name="Text Box 4"/>
          <p:cNvSpPr txBox="1">
            <a:spLocks noChangeArrowheads="1"/>
          </p:cNvSpPr>
          <p:nvPr/>
        </p:nvSpPr>
        <p:spPr bwMode="auto">
          <a:xfrm>
            <a:off x="2590801" y="1638300"/>
            <a:ext cx="8839199" cy="186423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defTabSz="1306513">
              <a:defRPr/>
            </a:pPr>
            <a:r>
              <a:rPr lang="en-US" sz="2600" dirty="0" smtClean="0">
                <a:solidFill>
                  <a:schemeClr val="bg1"/>
                </a:solidFill>
                <a:effectLst>
                  <a:outerShdw blurRad="38100" dist="38100" dir="2700000" algn="tl">
                    <a:srgbClr val="C0C0C0"/>
                  </a:outerShdw>
                </a:effectLst>
                <a:latin typeface="Consolas" pitchFamily="49" charset="0"/>
              </a:rPr>
              <a:t>&lt;</a:t>
            </a:r>
            <a:r>
              <a:rPr lang="en-US" sz="2600" dirty="0" err="1" smtClean="0">
                <a:solidFill>
                  <a:schemeClr val="bg1"/>
                </a:solidFill>
                <a:effectLst>
                  <a:outerShdw blurRad="38100" dist="38100" dir="2700000" algn="tl">
                    <a:srgbClr val="C0C0C0"/>
                  </a:outerShdw>
                </a:effectLst>
                <a:latin typeface="Consolas" pitchFamily="49" charset="0"/>
              </a:rPr>
              <a:t>StackPanel</a:t>
            </a:r>
            <a:r>
              <a:rPr lang="en-US" sz="2600" dirty="0" smtClean="0">
                <a:solidFill>
                  <a:schemeClr val="bg1"/>
                </a:solidFill>
                <a:effectLst>
                  <a:outerShdw blurRad="38100" dist="38100" dir="2700000" algn="tl">
                    <a:srgbClr val="C0C0C0"/>
                  </a:outerShdw>
                </a:effectLst>
                <a:latin typeface="Consolas" pitchFamily="49" charset="0"/>
              </a:rPr>
              <a:t> Orientation="Vertical"&gt;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&lt;Button&gt;Button 1&lt;/Button&gt;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&lt;Button&gt;Button 2&lt;/Button&gt;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&lt;/</a:t>
            </a:r>
            <a:r>
              <a:rPr lang="en-US" sz="2600" dirty="0" err="1" smtClean="0">
                <a:solidFill>
                  <a:schemeClr val="bg1"/>
                </a:solidFill>
                <a:effectLst>
                  <a:outerShdw blurRad="38100" dist="38100" dir="2700000" algn="tl">
                    <a:srgbClr val="C0C0C0"/>
                  </a:outerShdw>
                </a:effectLst>
                <a:latin typeface="Consolas" pitchFamily="49" charset="0"/>
              </a:rPr>
              <a:t>StackPanel</a:t>
            </a:r>
            <a:r>
              <a:rPr lang="en-US" sz="2600" dirty="0" smtClean="0">
                <a:solidFill>
                  <a:schemeClr val="bg1"/>
                </a:solidFill>
                <a:effectLst>
                  <a:outerShdw blurRad="38100" dist="38100" dir="2700000" algn="tl">
                    <a:srgbClr val="C0C0C0"/>
                  </a:outerShdw>
                </a:effectLst>
                <a:latin typeface="Consolas" pitchFamily="49" charset="0"/>
              </a:rPr>
              <a:t>&gt;</a:t>
            </a:r>
            <a:endParaRPr lang="en-US" sz="2600" dirty="0">
              <a:solidFill>
                <a:schemeClr val="bg1"/>
              </a:solidFill>
              <a:effectLst>
                <a:outerShdw blurRad="38100" dist="38100" dir="2700000" algn="tl">
                  <a:srgbClr val="C0C0C0"/>
                </a:outerShdw>
              </a:effectLst>
              <a:latin typeface="Consolas" pitchFamily="49" charset="0"/>
            </a:endParaRPr>
          </a:p>
        </p:txBody>
      </p:sp>
      <p:pic>
        <p:nvPicPr>
          <p:cNvPr id="1026" name="Picture 2"/>
          <p:cNvPicPr>
            <a:picLocks noChangeAspect="1" noChangeArrowheads="1"/>
          </p:cNvPicPr>
          <p:nvPr/>
        </p:nvPicPr>
        <p:blipFill>
          <a:blip r:embed="rId2"/>
          <a:srcRect/>
          <a:stretch>
            <a:fillRect/>
          </a:stretch>
        </p:blipFill>
        <p:spPr bwMode="auto">
          <a:xfrm>
            <a:off x="4791074" y="4048124"/>
            <a:ext cx="4676775" cy="351963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Grid Panel</a:t>
            </a:r>
            <a:endParaRPr lang="en-US" dirty="0"/>
          </a:p>
        </p:txBody>
      </p:sp>
      <p:sp>
        <p:nvSpPr>
          <p:cNvPr id="4" name="Text Box 4"/>
          <p:cNvSpPr txBox="1">
            <a:spLocks noChangeArrowheads="1"/>
          </p:cNvSpPr>
          <p:nvPr/>
        </p:nvSpPr>
        <p:spPr bwMode="auto">
          <a:xfrm>
            <a:off x="438151" y="1278243"/>
            <a:ext cx="13620749" cy="6542437"/>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defTabSz="1306513">
              <a:defRPr/>
            </a:pPr>
            <a:r>
              <a:rPr lang="en-US" sz="2400" dirty="0" smtClean="0">
                <a:solidFill>
                  <a:schemeClr val="bg1"/>
                </a:solidFill>
                <a:effectLst>
                  <a:outerShdw blurRad="38100" dist="38100" dir="2700000" algn="tl">
                    <a:srgbClr val="C0C0C0"/>
                  </a:outerShdw>
                </a:effectLst>
                <a:latin typeface="Consolas" pitchFamily="49" charset="0"/>
              </a:rPr>
              <a:t>&lt;Grid&gt;</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&lt;</a:t>
            </a:r>
            <a:r>
              <a:rPr lang="en-US" sz="2400" dirty="0" err="1" smtClean="0">
                <a:solidFill>
                  <a:schemeClr val="bg1"/>
                </a:solidFill>
                <a:effectLst>
                  <a:outerShdw blurRad="38100" dist="38100" dir="2700000" algn="tl">
                    <a:srgbClr val="C0C0C0"/>
                  </a:outerShdw>
                </a:effectLst>
                <a:latin typeface="Consolas" pitchFamily="49" charset="0"/>
              </a:rPr>
              <a:t>Grid.ColumnDefinitions</a:t>
            </a:r>
            <a:r>
              <a:rPr lang="en-US" sz="2400" dirty="0" smtClean="0">
                <a:solidFill>
                  <a:schemeClr val="bg1"/>
                </a:solidFill>
                <a:effectLst>
                  <a:outerShdw blurRad="38100" dist="38100" dir="2700000" algn="tl">
                    <a:srgbClr val="C0C0C0"/>
                  </a:outerShdw>
                </a:effectLst>
                <a:latin typeface="Consolas" pitchFamily="49" charset="0"/>
              </a:rPr>
              <a:t>&gt;</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&lt;</a:t>
            </a:r>
            <a:r>
              <a:rPr lang="en-US" sz="2400" dirty="0" err="1" smtClean="0">
                <a:solidFill>
                  <a:schemeClr val="bg1"/>
                </a:solidFill>
                <a:effectLst>
                  <a:outerShdw blurRad="38100" dist="38100" dir="2700000" algn="tl">
                    <a:srgbClr val="C0C0C0"/>
                  </a:outerShdw>
                </a:effectLst>
                <a:latin typeface="Consolas" pitchFamily="49" charset="0"/>
              </a:rPr>
              <a:t>ColumnDefinition</a:t>
            </a:r>
            <a:r>
              <a:rPr lang="en-US" sz="2400" dirty="0" smtClean="0">
                <a:solidFill>
                  <a:schemeClr val="bg1"/>
                </a:solidFill>
                <a:effectLst>
                  <a:outerShdw blurRad="38100" dist="38100" dir="2700000" algn="tl">
                    <a:srgbClr val="C0C0C0"/>
                  </a:outerShdw>
                </a:effectLst>
                <a:latin typeface="Consolas" pitchFamily="49" charset="0"/>
              </a:rPr>
              <a:t> Width="*"/&gt;</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&lt;</a:t>
            </a:r>
            <a:r>
              <a:rPr lang="en-US" sz="2400" dirty="0" err="1" smtClean="0">
                <a:solidFill>
                  <a:schemeClr val="bg1"/>
                </a:solidFill>
                <a:effectLst>
                  <a:outerShdw blurRad="38100" dist="38100" dir="2700000" algn="tl">
                    <a:srgbClr val="C0C0C0"/>
                  </a:outerShdw>
                </a:effectLst>
                <a:latin typeface="Consolas" pitchFamily="49" charset="0"/>
              </a:rPr>
              <a:t>ColumnDefinition</a:t>
            </a:r>
            <a:r>
              <a:rPr lang="en-US" sz="2400" dirty="0" smtClean="0">
                <a:solidFill>
                  <a:schemeClr val="bg1"/>
                </a:solidFill>
                <a:effectLst>
                  <a:outerShdw blurRad="38100" dist="38100" dir="2700000" algn="tl">
                    <a:srgbClr val="C0C0C0"/>
                  </a:outerShdw>
                </a:effectLst>
                <a:latin typeface="Consolas" pitchFamily="49" charset="0"/>
              </a:rPr>
              <a:t> Width="100"/&gt;</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&lt;/</a:t>
            </a:r>
            <a:r>
              <a:rPr lang="en-US" sz="2400" dirty="0" err="1" smtClean="0">
                <a:solidFill>
                  <a:schemeClr val="bg1"/>
                </a:solidFill>
                <a:effectLst>
                  <a:outerShdw blurRad="38100" dist="38100" dir="2700000" algn="tl">
                    <a:srgbClr val="C0C0C0"/>
                  </a:outerShdw>
                </a:effectLst>
                <a:latin typeface="Consolas" pitchFamily="49" charset="0"/>
              </a:rPr>
              <a:t>Grid.ColumnDefinitions</a:t>
            </a:r>
            <a:r>
              <a:rPr lang="en-US" sz="2400" dirty="0" smtClean="0">
                <a:solidFill>
                  <a:schemeClr val="bg1"/>
                </a:solidFill>
                <a:effectLst>
                  <a:outerShdw blurRad="38100" dist="38100" dir="2700000" algn="tl">
                    <a:srgbClr val="C0C0C0"/>
                  </a:outerShdw>
                </a:effectLst>
                <a:latin typeface="Consolas" pitchFamily="49" charset="0"/>
              </a:rPr>
              <a:t>&gt;</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&lt;</a:t>
            </a:r>
            <a:r>
              <a:rPr lang="en-US" sz="2400" dirty="0" err="1" smtClean="0">
                <a:solidFill>
                  <a:schemeClr val="bg1"/>
                </a:solidFill>
                <a:effectLst>
                  <a:outerShdw blurRad="38100" dist="38100" dir="2700000" algn="tl">
                    <a:srgbClr val="C0C0C0"/>
                  </a:outerShdw>
                </a:effectLst>
                <a:latin typeface="Consolas" pitchFamily="49" charset="0"/>
              </a:rPr>
              <a:t>Grid.RowDefinitions</a:t>
            </a:r>
            <a:r>
              <a:rPr lang="en-US" sz="2400" dirty="0" smtClean="0">
                <a:solidFill>
                  <a:schemeClr val="bg1"/>
                </a:solidFill>
                <a:effectLst>
                  <a:outerShdw blurRad="38100" dist="38100" dir="2700000" algn="tl">
                    <a:srgbClr val="C0C0C0"/>
                  </a:outerShdw>
                </a:effectLst>
                <a:latin typeface="Consolas" pitchFamily="49" charset="0"/>
              </a:rPr>
              <a:t>&gt;</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&lt;</a:t>
            </a:r>
            <a:r>
              <a:rPr lang="en-US" sz="2400" dirty="0" err="1" smtClean="0">
                <a:solidFill>
                  <a:schemeClr val="bg1"/>
                </a:solidFill>
                <a:effectLst>
                  <a:outerShdw blurRad="38100" dist="38100" dir="2700000" algn="tl">
                    <a:srgbClr val="C0C0C0"/>
                  </a:outerShdw>
                </a:effectLst>
                <a:latin typeface="Consolas" pitchFamily="49" charset="0"/>
              </a:rPr>
              <a:t>RowDefinition</a:t>
            </a:r>
            <a:r>
              <a:rPr lang="en-US" sz="2400" dirty="0" smtClean="0">
                <a:solidFill>
                  <a:schemeClr val="bg1"/>
                </a:solidFill>
                <a:effectLst>
                  <a:outerShdw blurRad="38100" dist="38100" dir="2700000" algn="tl">
                    <a:srgbClr val="C0C0C0"/>
                  </a:outerShdw>
                </a:effectLst>
                <a:latin typeface="Consolas" pitchFamily="49" charset="0"/>
              </a:rPr>
              <a:t> Height="75"/&gt;</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&lt;</a:t>
            </a:r>
            <a:r>
              <a:rPr lang="en-US" sz="2400" dirty="0" err="1" smtClean="0">
                <a:solidFill>
                  <a:schemeClr val="bg1"/>
                </a:solidFill>
                <a:effectLst>
                  <a:outerShdw blurRad="38100" dist="38100" dir="2700000" algn="tl">
                    <a:srgbClr val="C0C0C0"/>
                  </a:outerShdw>
                </a:effectLst>
                <a:latin typeface="Consolas" pitchFamily="49" charset="0"/>
              </a:rPr>
              <a:t>RowDefinition</a:t>
            </a:r>
            <a:r>
              <a:rPr lang="en-US" sz="2400" dirty="0" smtClean="0">
                <a:solidFill>
                  <a:schemeClr val="bg1"/>
                </a:solidFill>
                <a:effectLst>
                  <a:outerShdw blurRad="38100" dist="38100" dir="2700000" algn="tl">
                    <a:srgbClr val="C0C0C0"/>
                  </a:outerShdw>
                </a:effectLst>
                <a:latin typeface="Consolas" pitchFamily="49" charset="0"/>
              </a:rPr>
              <a:t> Height="*"/&gt;</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&lt;</a:t>
            </a:r>
            <a:r>
              <a:rPr lang="en-US" sz="2400" dirty="0" err="1" smtClean="0">
                <a:solidFill>
                  <a:schemeClr val="bg1"/>
                </a:solidFill>
                <a:effectLst>
                  <a:outerShdw blurRad="38100" dist="38100" dir="2700000" algn="tl">
                    <a:srgbClr val="C0C0C0"/>
                  </a:outerShdw>
                </a:effectLst>
                <a:latin typeface="Consolas" pitchFamily="49" charset="0"/>
              </a:rPr>
              <a:t>RowDefinition</a:t>
            </a:r>
            <a:r>
              <a:rPr lang="en-US" sz="2400" dirty="0" smtClean="0">
                <a:solidFill>
                  <a:schemeClr val="bg1"/>
                </a:solidFill>
                <a:effectLst>
                  <a:outerShdw blurRad="38100" dist="38100" dir="2700000" algn="tl">
                    <a:srgbClr val="C0C0C0"/>
                  </a:outerShdw>
                </a:effectLst>
                <a:latin typeface="Consolas" pitchFamily="49" charset="0"/>
              </a:rPr>
              <a:t> Height="85"/&gt;</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&lt;/</a:t>
            </a:r>
            <a:r>
              <a:rPr lang="en-US" sz="2400" dirty="0" err="1" smtClean="0">
                <a:solidFill>
                  <a:schemeClr val="bg1"/>
                </a:solidFill>
                <a:effectLst>
                  <a:outerShdw blurRad="38100" dist="38100" dir="2700000" algn="tl">
                    <a:srgbClr val="C0C0C0"/>
                  </a:outerShdw>
                </a:effectLst>
                <a:latin typeface="Consolas" pitchFamily="49" charset="0"/>
              </a:rPr>
              <a:t>Grid.RowDefinitions</a:t>
            </a:r>
            <a:r>
              <a:rPr lang="en-US" sz="2400" dirty="0" smtClean="0">
                <a:solidFill>
                  <a:schemeClr val="bg1"/>
                </a:solidFill>
                <a:effectLst>
                  <a:outerShdw blurRad="38100" dist="38100" dir="2700000" algn="tl">
                    <a:srgbClr val="C0C0C0"/>
                  </a:outerShdw>
                </a:effectLst>
                <a:latin typeface="Consolas" pitchFamily="49" charset="0"/>
              </a:rPr>
              <a:t>&gt;</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&lt;Button </a:t>
            </a:r>
            <a:r>
              <a:rPr lang="en-US" sz="2400" dirty="0" err="1" smtClean="0">
                <a:solidFill>
                  <a:srgbClr val="FF0000"/>
                </a:solidFill>
                <a:effectLst>
                  <a:outerShdw blurRad="38100" dist="38100" dir="2700000" algn="tl">
                    <a:srgbClr val="C0C0C0"/>
                  </a:outerShdw>
                </a:effectLst>
                <a:latin typeface="Consolas" pitchFamily="49" charset="0"/>
              </a:rPr>
              <a:t>Grid.Column</a:t>
            </a:r>
            <a:r>
              <a:rPr lang="en-US" sz="2400" dirty="0" smtClean="0">
                <a:solidFill>
                  <a:srgbClr val="FF0000"/>
                </a:solidFill>
                <a:effectLst>
                  <a:outerShdw blurRad="38100" dist="38100" dir="2700000" algn="tl">
                    <a:srgbClr val="C0C0C0"/>
                  </a:outerShdw>
                </a:effectLst>
                <a:latin typeface="Consolas" pitchFamily="49" charset="0"/>
              </a:rPr>
              <a:t>="1" </a:t>
            </a:r>
            <a:r>
              <a:rPr lang="en-US" sz="2400" dirty="0" err="1" smtClean="0">
                <a:solidFill>
                  <a:srgbClr val="FF0000"/>
                </a:solidFill>
                <a:effectLst>
                  <a:outerShdw blurRad="38100" dist="38100" dir="2700000" algn="tl">
                    <a:srgbClr val="C0C0C0"/>
                  </a:outerShdw>
                </a:effectLst>
                <a:latin typeface="Consolas" pitchFamily="49" charset="0"/>
              </a:rPr>
              <a:t>Grid.Row</a:t>
            </a:r>
            <a:r>
              <a:rPr lang="en-US" sz="2400" dirty="0" smtClean="0">
                <a:solidFill>
                  <a:srgbClr val="FF0000"/>
                </a:solidFill>
                <a:effectLst>
                  <a:outerShdw blurRad="38100" dist="38100" dir="2700000" algn="tl">
                    <a:srgbClr val="C0C0C0"/>
                  </a:outerShdw>
                </a:effectLst>
                <a:latin typeface="Consolas" pitchFamily="49" charset="0"/>
              </a:rPr>
              <a:t>="1" </a:t>
            </a:r>
            <a:r>
              <a:rPr lang="en-US" sz="2400" dirty="0" smtClean="0">
                <a:solidFill>
                  <a:schemeClr val="bg1"/>
                </a:solidFill>
                <a:effectLst>
                  <a:outerShdw blurRad="38100" dist="38100" dir="2700000" algn="tl">
                    <a:srgbClr val="C0C0C0"/>
                  </a:outerShdw>
                </a:effectLst>
                <a:latin typeface="Consolas" pitchFamily="49" charset="0"/>
              </a:rPr>
              <a:t>Content=“Button 1" Margin="8,8,8,8"/&gt;</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   &lt;Button </a:t>
            </a:r>
            <a:r>
              <a:rPr lang="en-US" sz="2400" dirty="0" err="1" smtClean="0">
                <a:solidFill>
                  <a:srgbClr val="FF0000"/>
                </a:solidFill>
                <a:effectLst>
                  <a:outerShdw blurRad="38100" dist="38100" dir="2700000" algn="tl">
                    <a:srgbClr val="C0C0C0"/>
                  </a:outerShdw>
                </a:effectLst>
                <a:latin typeface="Consolas" pitchFamily="49" charset="0"/>
              </a:rPr>
              <a:t>Grid.Column</a:t>
            </a:r>
            <a:r>
              <a:rPr lang="en-US" sz="2400" dirty="0" smtClean="0">
                <a:solidFill>
                  <a:srgbClr val="FF0000"/>
                </a:solidFill>
                <a:effectLst>
                  <a:outerShdw blurRad="38100" dist="38100" dir="2700000" algn="tl">
                    <a:srgbClr val="C0C0C0"/>
                  </a:outerShdw>
                </a:effectLst>
                <a:latin typeface="Consolas" pitchFamily="49" charset="0"/>
              </a:rPr>
              <a:t>="1" </a:t>
            </a:r>
            <a:r>
              <a:rPr lang="en-US" sz="2400" dirty="0" err="1" smtClean="0">
                <a:solidFill>
                  <a:srgbClr val="FF0000"/>
                </a:solidFill>
                <a:effectLst>
                  <a:outerShdw blurRad="38100" dist="38100" dir="2700000" algn="tl">
                    <a:srgbClr val="C0C0C0"/>
                  </a:outerShdw>
                </a:effectLst>
                <a:latin typeface="Consolas" pitchFamily="49" charset="0"/>
              </a:rPr>
              <a:t>Grid.Row</a:t>
            </a:r>
            <a:r>
              <a:rPr lang="en-US" sz="2400" dirty="0" smtClean="0">
                <a:solidFill>
                  <a:srgbClr val="FF0000"/>
                </a:solidFill>
                <a:effectLst>
                  <a:outerShdw blurRad="38100" dist="38100" dir="2700000" algn="tl">
                    <a:srgbClr val="C0C0C0"/>
                  </a:outerShdw>
                </a:effectLst>
                <a:latin typeface="Consolas" pitchFamily="49" charset="0"/>
              </a:rPr>
              <a:t>="2" </a:t>
            </a:r>
            <a:r>
              <a:rPr lang="en-US" sz="2400" dirty="0" smtClean="0">
                <a:solidFill>
                  <a:schemeClr val="bg1"/>
                </a:solidFill>
                <a:effectLst>
                  <a:outerShdw blurRad="38100" dist="38100" dir="2700000" algn="tl">
                    <a:srgbClr val="C0C0C0"/>
                  </a:outerShdw>
                </a:effectLst>
                <a:latin typeface="Consolas" pitchFamily="49" charset="0"/>
              </a:rPr>
              <a:t>Content=“Button 2" Margin="8,8,8,8"/&gt;		</a:t>
            </a:r>
          </a:p>
          <a:p>
            <a:pPr defTabSz="1306513">
              <a:defRPr/>
            </a:pPr>
            <a:r>
              <a:rPr lang="en-US" sz="2400" dirty="0" smtClean="0">
                <a:solidFill>
                  <a:schemeClr val="bg1"/>
                </a:solidFill>
                <a:effectLst>
                  <a:outerShdw blurRad="38100" dist="38100" dir="2700000" algn="tl">
                    <a:srgbClr val="C0C0C0"/>
                  </a:outerShdw>
                </a:effectLst>
                <a:latin typeface="Consolas" pitchFamily="49" charset="0"/>
              </a:rPr>
              <a:t>&lt;/Grid&gt;</a:t>
            </a:r>
            <a:endParaRPr lang="en-US" sz="2400" dirty="0">
              <a:solidFill>
                <a:schemeClr val="bg1"/>
              </a:solidFill>
              <a:effectLst>
                <a:outerShdw blurRad="38100" dist="38100" dir="2700000" algn="tl">
                  <a:srgbClr val="C0C0C0"/>
                </a:outerShdw>
              </a:effectLst>
              <a:latin typeface="Consolas" pitchFamily="49" charset="0"/>
            </a:endParaRP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Tip: Dynamic Flow Layout</a:t>
            </a:r>
            <a:endParaRPr lang="en-US" dirty="0"/>
          </a:p>
        </p:txBody>
      </p:sp>
      <p:sp>
        <p:nvSpPr>
          <p:cNvPr id="3" name="Content Placeholder 2"/>
          <p:cNvSpPr>
            <a:spLocks noGrp="1"/>
          </p:cNvSpPr>
          <p:nvPr>
            <p:ph idx="1"/>
          </p:nvPr>
        </p:nvSpPr>
        <p:spPr>
          <a:xfrm>
            <a:off x="612141" y="1468757"/>
            <a:ext cx="13408659" cy="1661993"/>
          </a:xfrm>
        </p:spPr>
        <p:txBody>
          <a:bodyPr/>
          <a:lstStyle/>
          <a:p>
            <a:r>
              <a:rPr smtClean="0"/>
              <a:t>Remove the top "Width" and "Height" attributes on your parent control in order to have Silverlight fill the entire HTML region your page provides it</a:t>
            </a:r>
            <a:endParaRPr lang="en-US" dirty="0"/>
          </a:p>
        </p:txBody>
      </p:sp>
      <p:pic>
        <p:nvPicPr>
          <p:cNvPr id="2050" name="Picture 2"/>
          <p:cNvPicPr>
            <a:picLocks noChangeAspect="1" noChangeArrowheads="1"/>
          </p:cNvPicPr>
          <p:nvPr/>
        </p:nvPicPr>
        <p:blipFill>
          <a:blip r:embed="rId2"/>
          <a:srcRect/>
          <a:stretch>
            <a:fillRect/>
          </a:stretch>
        </p:blipFill>
        <p:spPr bwMode="auto">
          <a:xfrm>
            <a:off x="2062163" y="3443288"/>
            <a:ext cx="10225087" cy="4477141"/>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3218" y="3340100"/>
            <a:ext cx="12308417" cy="914096"/>
          </a:xfrm>
        </p:spPr>
        <p:txBody>
          <a:bodyPr/>
          <a:lstStyle/>
          <a:p>
            <a:pPr defTabSz="1095376">
              <a:defRPr/>
            </a:pPr>
            <a:r>
              <a:rPr smtClean="0"/>
              <a:t>Layout</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Brushes</a:t>
            </a:r>
            <a:endParaRPr sz="7200"/>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a:xfrm>
            <a:off x="612141" y="274320"/>
            <a:ext cx="4508499" cy="830997"/>
          </a:xfrm>
        </p:spPr>
        <p:txBody>
          <a:bodyPr/>
          <a:lstStyle/>
          <a:p>
            <a:pPr eaLnBrk="1" hangingPunct="1">
              <a:defRPr/>
            </a:pPr>
            <a:r>
              <a:rPr lang="en-US" dirty="0" smtClean="0"/>
              <a:t>Brushes</a:t>
            </a:r>
          </a:p>
        </p:txBody>
      </p:sp>
      <p:sp>
        <p:nvSpPr>
          <p:cNvPr id="12291" name="Rectangle 3"/>
          <p:cNvSpPr>
            <a:spLocks noGrp="1" noChangeArrowheads="1"/>
          </p:cNvSpPr>
          <p:nvPr>
            <p:ph type="body" idx="1"/>
          </p:nvPr>
        </p:nvSpPr>
        <p:spPr>
          <a:xfrm>
            <a:off x="612141" y="1697356"/>
            <a:ext cx="14018259" cy="5944704"/>
          </a:xfrm>
        </p:spPr>
        <p:txBody>
          <a:bodyPr/>
          <a:lstStyle/>
          <a:p>
            <a:pPr eaLnBrk="1" hangingPunct="1"/>
            <a:r>
              <a:rPr lang="en-US" dirty="0" smtClean="0"/>
              <a:t>Determines how objects are painted</a:t>
            </a:r>
          </a:p>
          <a:p>
            <a:pPr lvl="1" eaLnBrk="1" hangingPunct="1"/>
            <a:r>
              <a:rPr lang="en-US" dirty="0" smtClean="0"/>
              <a:t>For painting objects (e.g. Fill)</a:t>
            </a:r>
          </a:p>
          <a:p>
            <a:pPr lvl="1" eaLnBrk="1" hangingPunct="1"/>
            <a:r>
              <a:rPr lang="en-US" dirty="0" smtClean="0"/>
              <a:t>For painting of lines (e.g. Stroke)</a:t>
            </a:r>
          </a:p>
          <a:p>
            <a:pPr lvl="1" eaLnBrk="1" hangingPunct="1"/>
            <a:endParaRPr lang="en-US" dirty="0" smtClean="0"/>
          </a:p>
          <a:p>
            <a:r>
              <a:rPr lang="en-US" dirty="0" smtClean="0"/>
              <a:t>Brush options include:</a:t>
            </a:r>
          </a:p>
          <a:p>
            <a:pPr lvl="1"/>
            <a:r>
              <a:rPr lang="en-US" dirty="0" smtClean="0"/>
              <a:t>Solid color brushes </a:t>
            </a:r>
          </a:p>
          <a:p>
            <a:pPr lvl="1"/>
            <a:r>
              <a:rPr lang="en-US" dirty="0" smtClean="0"/>
              <a:t>Gradient brushes</a:t>
            </a:r>
          </a:p>
          <a:p>
            <a:pPr lvl="1"/>
            <a:r>
              <a:rPr lang="en-US" dirty="0" smtClean="0"/>
              <a:t>Image brushes</a:t>
            </a:r>
          </a:p>
          <a:p>
            <a:pPr lvl="1"/>
            <a:r>
              <a:rPr smtClean="0"/>
              <a:t>Video brushes</a:t>
            </a:r>
            <a:endParaRPr lang="en-US" dirty="0" smtClean="0"/>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3170" name="Rectangle 2"/>
          <p:cNvSpPr>
            <a:spLocks noGrp="1" noChangeArrowheads="1"/>
          </p:cNvSpPr>
          <p:nvPr>
            <p:ph type="title"/>
          </p:nvPr>
        </p:nvSpPr>
        <p:spPr/>
        <p:txBody>
          <a:bodyPr/>
          <a:lstStyle/>
          <a:p>
            <a:pPr eaLnBrk="1" hangingPunct="1">
              <a:defRPr/>
            </a:pPr>
            <a:r>
              <a:rPr lang="en-US" dirty="0" smtClean="0"/>
              <a:t>Brushes (2)</a:t>
            </a:r>
          </a:p>
        </p:txBody>
      </p:sp>
      <p:sp>
        <p:nvSpPr>
          <p:cNvPr id="13315" name="Rectangle 3"/>
          <p:cNvSpPr>
            <a:spLocks noGrp="1" noChangeArrowheads="1"/>
          </p:cNvSpPr>
          <p:nvPr>
            <p:ph type="body" idx="1"/>
          </p:nvPr>
        </p:nvSpPr>
        <p:spPr>
          <a:xfrm>
            <a:off x="609600" y="1645920"/>
            <a:ext cx="13898880" cy="3010568"/>
          </a:xfrm>
        </p:spPr>
        <p:txBody>
          <a:bodyPr/>
          <a:lstStyle/>
          <a:p>
            <a:pPr eaLnBrk="1" hangingPunct="1"/>
            <a:r>
              <a:rPr lang="en-US" dirty="0" smtClean="0"/>
              <a:t>&lt;</a:t>
            </a:r>
            <a:r>
              <a:rPr lang="en-US" dirty="0" err="1" smtClean="0"/>
              <a:t>SolidColorBrush</a:t>
            </a:r>
            <a:r>
              <a:rPr lang="en-US" dirty="0" smtClean="0"/>
              <a:t> /&gt;</a:t>
            </a:r>
          </a:p>
          <a:p>
            <a:pPr lvl="1" eaLnBrk="1" hangingPunct="1"/>
            <a:r>
              <a:rPr lang="en-US" dirty="0" smtClean="0"/>
              <a:t>Support creation by name </a:t>
            </a:r>
          </a:p>
          <a:p>
            <a:pPr lvl="2" eaLnBrk="1" hangingPunct="1"/>
            <a:r>
              <a:rPr lang="en-US" dirty="0" smtClean="0"/>
              <a:t>141 named colors supported (e.g. Blue, Red, Green)</a:t>
            </a:r>
          </a:p>
          <a:p>
            <a:pPr lvl="2" eaLnBrk="1" hangingPunct="1"/>
            <a:r>
              <a:rPr lang="en-US" dirty="0" smtClean="0"/>
              <a:t>Supports #FFFFFF or #FFFFFFFF syntax as well</a:t>
            </a:r>
          </a:p>
          <a:p>
            <a:pPr lvl="2" eaLnBrk="1" hangingPunct="1"/>
            <a:endParaRPr lang="en-US" dirty="0" smtClean="0"/>
          </a:p>
        </p:txBody>
      </p:sp>
      <p:sp>
        <p:nvSpPr>
          <p:cNvPr id="263172" name="Text Box 4"/>
          <p:cNvSpPr txBox="1">
            <a:spLocks noChangeArrowheads="1"/>
          </p:cNvSpPr>
          <p:nvPr/>
        </p:nvSpPr>
        <p:spPr bwMode="auto">
          <a:xfrm>
            <a:off x="1463041" y="4206240"/>
            <a:ext cx="7025262" cy="226434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&lt;Rectangle Width="200" Height="150"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Rectangle.Fill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SolidColorBrush</a:t>
            </a:r>
            <a:r>
              <a:rPr lang="en-US" sz="2600" dirty="0">
                <a:solidFill>
                  <a:schemeClr val="bg1"/>
                </a:solidFill>
                <a:latin typeface="Consolas" pitchFamily="49" charset="0"/>
              </a:rPr>
              <a:t> Color="Black"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Rectangle.Fill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&lt;/Rectangle&gt;</a:t>
            </a:r>
          </a:p>
        </p:txBody>
      </p:sp>
      <p:sp>
        <p:nvSpPr>
          <p:cNvPr id="263173" name="Text Box 5"/>
          <p:cNvSpPr txBox="1">
            <a:spLocks noChangeArrowheads="1"/>
          </p:cNvSpPr>
          <p:nvPr/>
        </p:nvSpPr>
        <p:spPr bwMode="auto">
          <a:xfrm>
            <a:off x="1950720" y="6035040"/>
            <a:ext cx="9583654" cy="663905"/>
          </a:xfrm>
          <a:prstGeom prst="rect">
            <a:avLst/>
          </a:prstGeom>
          <a:solidFill>
            <a:schemeClr val="accent1"/>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&lt;Rectangle Width="200" Height="150" Fill="Black" /&gt;</a:t>
            </a:r>
          </a:p>
        </p:txBody>
      </p:sp>
      <p:sp>
        <p:nvSpPr>
          <p:cNvPr id="263174" name="Text Box 6"/>
          <p:cNvSpPr txBox="1">
            <a:spLocks noChangeArrowheads="1"/>
          </p:cNvSpPr>
          <p:nvPr/>
        </p:nvSpPr>
        <p:spPr bwMode="auto">
          <a:xfrm>
            <a:off x="2438401" y="6583680"/>
            <a:ext cx="9949139" cy="663905"/>
          </a:xfrm>
          <a:prstGeom prst="rect">
            <a:avLst/>
          </a:prstGeom>
          <a:solidFill>
            <a:srgbClr val="CC9900"/>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&lt;Rectangle Width="200" Height="150" Fill="#FFFFFF" /&gt;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3172"/>
                                        </p:tgtEl>
                                        <p:attrNameLst>
                                          <p:attrName>style.visibility</p:attrName>
                                        </p:attrNameLst>
                                      </p:cBhvr>
                                      <p:to>
                                        <p:strVal val="visible"/>
                                      </p:to>
                                    </p:set>
                                    <p:animEffect transition="in" filter="fade">
                                      <p:cBhvr>
                                        <p:cTn id="7" dur="500"/>
                                        <p:tgtEl>
                                          <p:spTgt spid="26317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3173"/>
                                        </p:tgtEl>
                                        <p:attrNameLst>
                                          <p:attrName>style.visibility</p:attrName>
                                        </p:attrNameLst>
                                      </p:cBhvr>
                                      <p:to>
                                        <p:strVal val="visible"/>
                                      </p:to>
                                    </p:set>
                                    <p:animEffect transition="in" filter="fade">
                                      <p:cBhvr>
                                        <p:cTn id="12" dur="500"/>
                                        <p:tgtEl>
                                          <p:spTgt spid="26317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3174"/>
                                        </p:tgtEl>
                                        <p:attrNameLst>
                                          <p:attrName>style.visibility</p:attrName>
                                        </p:attrNameLst>
                                      </p:cBhvr>
                                      <p:to>
                                        <p:strVal val="visible"/>
                                      </p:to>
                                    </p:set>
                                    <p:animEffect transition="in" filter="fade">
                                      <p:cBhvr>
                                        <p:cTn id="17" dur="500"/>
                                        <p:tgtEl>
                                          <p:spTgt spid="263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2" grpId="0" animBg="1"/>
      <p:bldP spid="263173" grpId="0" animBg="1"/>
      <p:bldP spid="263174"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Building Hello World</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p:txBody>
          <a:bodyPr/>
          <a:lstStyle/>
          <a:p>
            <a:pPr eaLnBrk="1" hangingPunct="1">
              <a:defRPr/>
            </a:pPr>
            <a:r>
              <a:rPr lang="en-US" smtClean="0"/>
              <a:t>Brushes (3)</a:t>
            </a:r>
          </a:p>
        </p:txBody>
      </p:sp>
      <p:sp>
        <p:nvSpPr>
          <p:cNvPr id="14339" name="Rectangle 3"/>
          <p:cNvSpPr>
            <a:spLocks noGrp="1" noChangeArrowheads="1"/>
          </p:cNvSpPr>
          <p:nvPr>
            <p:ph type="body" idx="1"/>
          </p:nvPr>
        </p:nvSpPr>
        <p:spPr>
          <a:xfrm>
            <a:off x="487680" y="1371600"/>
            <a:ext cx="13408659" cy="3215239"/>
          </a:xfrm>
        </p:spPr>
        <p:txBody>
          <a:bodyPr/>
          <a:lstStyle/>
          <a:p>
            <a:pPr eaLnBrk="1" hangingPunct="1"/>
            <a:r>
              <a:rPr lang="en-US" dirty="0" smtClean="0"/>
              <a:t>&lt;</a:t>
            </a:r>
            <a:r>
              <a:rPr lang="en-US" dirty="0" err="1" smtClean="0"/>
              <a:t>LinearGradientBrush</a:t>
            </a:r>
            <a:r>
              <a:rPr lang="en-US" dirty="0" smtClean="0"/>
              <a:t> /&gt;</a:t>
            </a:r>
          </a:p>
          <a:p>
            <a:pPr lvl="1" eaLnBrk="1" hangingPunct="1"/>
            <a:r>
              <a:rPr lang="en-US" dirty="0" smtClean="0"/>
              <a:t>Start and Stop are to set angle as numbers</a:t>
            </a:r>
          </a:p>
          <a:p>
            <a:pPr lvl="1" eaLnBrk="1" hangingPunct="1"/>
            <a:r>
              <a:rPr lang="en-US" dirty="0" smtClean="0"/>
              <a:t>Gradient Stops are the different color points</a:t>
            </a:r>
          </a:p>
          <a:p>
            <a:pPr lvl="1" eaLnBrk="1" hangingPunct="1"/>
            <a:endParaRPr lang="en-US" dirty="0" smtClean="0"/>
          </a:p>
          <a:p>
            <a:pPr lvl="1" eaLnBrk="1" hangingPunct="1"/>
            <a:endParaRPr lang="en-US" dirty="0" smtClean="0"/>
          </a:p>
        </p:txBody>
      </p:sp>
      <p:sp>
        <p:nvSpPr>
          <p:cNvPr id="262148" name="Text Box 4"/>
          <p:cNvSpPr txBox="1">
            <a:spLocks noChangeArrowheads="1"/>
          </p:cNvSpPr>
          <p:nvPr/>
        </p:nvSpPr>
        <p:spPr bwMode="auto">
          <a:xfrm>
            <a:off x="243841" y="3383281"/>
            <a:ext cx="10680108" cy="4264891"/>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&lt;Rectangle Width="200" Height="150</a:t>
            </a:r>
            <a:r>
              <a:rPr lang="en-US" sz="2600" dirty="0" smtClean="0">
                <a:solidFill>
                  <a:schemeClr val="bg1"/>
                </a:solidFill>
                <a:latin typeface="Consolas" pitchFamily="49" charset="0"/>
              </a:rPr>
              <a:t>"&gt;</a:t>
            </a:r>
            <a:endParaRPr lang="en-US" sz="2600" dirty="0">
              <a:solidFill>
                <a:schemeClr val="bg1"/>
              </a:solidFill>
              <a:latin typeface="Consolas" pitchFamily="49" charset="0"/>
            </a:endParaRP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Rectangle.Fill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LinearGradientBrush</a:t>
            </a:r>
            <a:r>
              <a:rPr lang="en-US" sz="2600" dirty="0">
                <a:solidFill>
                  <a:schemeClr val="bg1"/>
                </a:solidFill>
                <a:latin typeface="Consolas" pitchFamily="49" charset="0"/>
              </a:rPr>
              <a:t> </a:t>
            </a:r>
            <a:r>
              <a:rPr lang="en-US" sz="2600" dirty="0" err="1">
                <a:solidFill>
                  <a:schemeClr val="bg1"/>
                </a:solidFill>
                <a:latin typeface="Consolas" pitchFamily="49" charset="0"/>
              </a:rPr>
              <a:t>StartPoint</a:t>
            </a:r>
            <a:r>
              <a:rPr lang="en-US" sz="2600" dirty="0">
                <a:solidFill>
                  <a:schemeClr val="bg1"/>
                </a:solidFill>
                <a:latin typeface="Consolas" pitchFamily="49" charset="0"/>
              </a:rPr>
              <a:t>="0,0" </a:t>
            </a:r>
            <a:r>
              <a:rPr lang="en-US" sz="2600" dirty="0" err="1">
                <a:solidFill>
                  <a:schemeClr val="bg1"/>
                </a:solidFill>
                <a:latin typeface="Consolas" pitchFamily="49" charset="0"/>
              </a:rPr>
              <a:t>EndPoint</a:t>
            </a:r>
            <a:r>
              <a:rPr lang="en-US" sz="2600" dirty="0">
                <a:solidFill>
                  <a:schemeClr val="bg1"/>
                </a:solidFill>
                <a:latin typeface="Consolas" pitchFamily="49" charset="0"/>
              </a:rPr>
              <a:t>="1,1"&gt;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LinearGradientBrush.GradientStops</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GradientStop</a:t>
            </a:r>
            <a:r>
              <a:rPr lang="en-US" sz="2600" dirty="0">
                <a:solidFill>
                  <a:schemeClr val="bg1"/>
                </a:solidFill>
                <a:latin typeface="Consolas" pitchFamily="49" charset="0"/>
              </a:rPr>
              <a:t> Color</a:t>
            </a:r>
            <a:r>
              <a:rPr lang="en-US" sz="2600" dirty="0" smtClean="0">
                <a:solidFill>
                  <a:schemeClr val="bg1"/>
                </a:solidFill>
                <a:latin typeface="Consolas" pitchFamily="49" charset="0"/>
              </a:rPr>
              <a:t>=“Blue" Offset</a:t>
            </a:r>
            <a:r>
              <a:rPr lang="en-US" sz="2600" dirty="0">
                <a:solidFill>
                  <a:schemeClr val="bg1"/>
                </a:solidFill>
                <a:latin typeface="Consolas" pitchFamily="49" charset="0"/>
              </a:rPr>
              <a:t>="0"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GradientStop</a:t>
            </a:r>
            <a:r>
              <a:rPr lang="en-US" sz="2600" dirty="0">
                <a:solidFill>
                  <a:schemeClr val="bg1"/>
                </a:solidFill>
                <a:latin typeface="Consolas" pitchFamily="49" charset="0"/>
              </a:rPr>
              <a:t> Color="Black" </a:t>
            </a:r>
            <a:r>
              <a:rPr lang="en-US" sz="2600" dirty="0" smtClean="0">
                <a:solidFill>
                  <a:schemeClr val="bg1"/>
                </a:solidFill>
                <a:latin typeface="Consolas" pitchFamily="49" charset="0"/>
              </a:rPr>
              <a:t>Offset</a:t>
            </a:r>
            <a:r>
              <a:rPr lang="en-US" sz="2600" dirty="0">
                <a:solidFill>
                  <a:schemeClr val="bg1"/>
                </a:solidFill>
                <a:latin typeface="Consolas" pitchFamily="49" charset="0"/>
              </a:rPr>
              <a:t>="1"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LinearGradientBrush.GradientStops</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LinearGradientBrush</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Rectangle.Fill</a:t>
            </a:r>
            <a:r>
              <a:rPr lang="en-US" sz="2600" dirty="0" smtClean="0">
                <a:solidFill>
                  <a:schemeClr val="bg1"/>
                </a:solidFill>
                <a:latin typeface="Consolas" pitchFamily="49" charset="0"/>
              </a:rPr>
              <a:t>&gt;</a:t>
            </a:r>
            <a:endParaRPr lang="en-US" sz="2600" dirty="0">
              <a:solidFill>
                <a:schemeClr val="bg1"/>
              </a:solidFill>
              <a:latin typeface="Consolas" pitchFamily="49" charset="0"/>
            </a:endParaRPr>
          </a:p>
          <a:p>
            <a:pPr algn="l">
              <a:defRPr/>
            </a:pPr>
            <a:r>
              <a:rPr lang="en-US" sz="2600" dirty="0">
                <a:solidFill>
                  <a:schemeClr val="bg1"/>
                </a:solidFill>
                <a:latin typeface="Consolas" pitchFamily="49" charset="0"/>
              </a:rPr>
              <a:t>&lt;/</a:t>
            </a:r>
            <a:r>
              <a:rPr lang="en-US" sz="2600" dirty="0" smtClean="0">
                <a:solidFill>
                  <a:schemeClr val="bg1"/>
                </a:solidFill>
                <a:latin typeface="Consolas" pitchFamily="49" charset="0"/>
              </a:rPr>
              <a:t>Rectangle&gt;</a:t>
            </a:r>
            <a:endParaRPr lang="en-US" sz="2600" dirty="0">
              <a:solidFill>
                <a:schemeClr val="bg1"/>
              </a:solidFill>
              <a:latin typeface="Consolas" pitchFamily="49" charset="0"/>
            </a:endParaRPr>
          </a:p>
        </p:txBody>
      </p:sp>
      <p:sp>
        <p:nvSpPr>
          <p:cNvPr id="262149" name="Rectangle 5"/>
          <p:cNvSpPr>
            <a:spLocks noChangeArrowheads="1"/>
          </p:cNvSpPr>
          <p:nvPr/>
        </p:nvSpPr>
        <p:spPr bwMode="auto">
          <a:xfrm>
            <a:off x="9265920" y="5394960"/>
            <a:ext cx="5364480" cy="710071"/>
          </a:xfrm>
          <a:prstGeom prst="rect">
            <a:avLst/>
          </a:prstGeom>
          <a:gradFill rotWithShape="1">
            <a:gsLst>
              <a:gs pos="0">
                <a:schemeClr val="accent2"/>
              </a:gs>
              <a:gs pos="100000">
                <a:schemeClr val="bg1"/>
              </a:gs>
            </a:gsLst>
            <a:lin ang="2700000" scaled="1"/>
          </a:gradFill>
          <a:ln w="38100" algn="ctr">
            <a:noFill/>
            <a:miter lim="800000"/>
            <a:headEnd type="none" w="sm" len="sm"/>
            <a:tailEnd type="none" w="lg" len="lg"/>
          </a:ln>
        </p:spPr>
        <p:txBody>
          <a:bodyPr lIns="130622" tIns="130622" rIns="130622" bIns="130622" anchor="ctr">
            <a:spAutoFit/>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2148">
                                            <p:txEl>
                                              <p:pRg st="2" end="2"/>
                                            </p:txEl>
                                          </p:spTgt>
                                        </p:tgtEl>
                                        <p:attrNameLst>
                                          <p:attrName>style.visibility</p:attrName>
                                        </p:attrNameLst>
                                      </p:cBhvr>
                                      <p:to>
                                        <p:strVal val="visible"/>
                                      </p:to>
                                    </p:set>
                                    <p:animEffect transition="in" filter="fade">
                                      <p:cBhvr>
                                        <p:cTn id="7" dur="500"/>
                                        <p:tgtEl>
                                          <p:spTgt spid="262148">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62148">
                                            <p:txEl>
                                              <p:pRg st="3" end="3"/>
                                            </p:txEl>
                                          </p:spTgt>
                                        </p:tgtEl>
                                        <p:attrNameLst>
                                          <p:attrName>style.visibility</p:attrName>
                                        </p:attrNameLst>
                                      </p:cBhvr>
                                      <p:to>
                                        <p:strVal val="visible"/>
                                      </p:to>
                                    </p:set>
                                    <p:animEffect transition="in" filter="fade">
                                      <p:cBhvr>
                                        <p:cTn id="10" dur="500"/>
                                        <p:tgtEl>
                                          <p:spTgt spid="262148">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62148">
                                            <p:txEl>
                                              <p:pRg st="4" end="4"/>
                                            </p:txEl>
                                          </p:spTgt>
                                        </p:tgtEl>
                                        <p:attrNameLst>
                                          <p:attrName>style.visibility</p:attrName>
                                        </p:attrNameLst>
                                      </p:cBhvr>
                                      <p:to>
                                        <p:strVal val="visible"/>
                                      </p:to>
                                    </p:set>
                                    <p:animEffect transition="in" filter="fade">
                                      <p:cBhvr>
                                        <p:cTn id="13" dur="500"/>
                                        <p:tgtEl>
                                          <p:spTgt spid="262148">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62148">
                                            <p:txEl>
                                              <p:pRg st="5" end="5"/>
                                            </p:txEl>
                                          </p:spTgt>
                                        </p:tgtEl>
                                        <p:attrNameLst>
                                          <p:attrName>style.visibility</p:attrName>
                                        </p:attrNameLst>
                                      </p:cBhvr>
                                      <p:to>
                                        <p:strVal val="visible"/>
                                      </p:to>
                                    </p:set>
                                    <p:animEffect transition="in" filter="fade">
                                      <p:cBhvr>
                                        <p:cTn id="16" dur="500"/>
                                        <p:tgtEl>
                                          <p:spTgt spid="262148">
                                            <p:txEl>
                                              <p:pRg st="5" end="5"/>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62148">
                                            <p:txEl>
                                              <p:pRg st="6" end="6"/>
                                            </p:txEl>
                                          </p:spTgt>
                                        </p:tgtEl>
                                        <p:attrNameLst>
                                          <p:attrName>style.visibility</p:attrName>
                                        </p:attrNameLst>
                                      </p:cBhvr>
                                      <p:to>
                                        <p:strVal val="visible"/>
                                      </p:to>
                                    </p:set>
                                    <p:animEffect transition="in" filter="fade">
                                      <p:cBhvr>
                                        <p:cTn id="19" dur="500"/>
                                        <p:tgtEl>
                                          <p:spTgt spid="262148">
                                            <p:txEl>
                                              <p:pRg st="6" end="6"/>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262148">
                                            <p:txEl>
                                              <p:pRg st="7" end="7"/>
                                            </p:txEl>
                                          </p:spTgt>
                                        </p:tgtEl>
                                        <p:attrNameLst>
                                          <p:attrName>style.visibility</p:attrName>
                                        </p:attrNameLst>
                                      </p:cBhvr>
                                      <p:to>
                                        <p:strVal val="visible"/>
                                      </p:to>
                                    </p:set>
                                    <p:animEffect transition="in" filter="fade">
                                      <p:cBhvr>
                                        <p:cTn id="22" dur="500"/>
                                        <p:tgtEl>
                                          <p:spTgt spid="262148">
                                            <p:txEl>
                                              <p:pRg st="7" end="7"/>
                                            </p:txEl>
                                          </p:spTgt>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262149"/>
                                        </p:tgtEl>
                                        <p:attrNameLst>
                                          <p:attrName>style.visibility</p:attrName>
                                        </p:attrNameLst>
                                      </p:cBhvr>
                                      <p:to>
                                        <p:strVal val="visible"/>
                                      </p:to>
                                    </p:set>
                                    <p:animEffect transition="in" filter="fade">
                                      <p:cBhvr>
                                        <p:cTn id="26" dur="500"/>
                                        <p:tgtEl>
                                          <p:spTgt spid="262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9"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Brushes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8530" name="Rectangle 2"/>
          <p:cNvSpPr>
            <a:spLocks noGrp="1" noChangeArrowheads="1"/>
          </p:cNvSpPr>
          <p:nvPr>
            <p:ph type="title"/>
          </p:nvPr>
        </p:nvSpPr>
        <p:spPr>
          <a:xfrm>
            <a:off x="612141" y="274321"/>
            <a:ext cx="13408659" cy="830997"/>
          </a:xfrm>
        </p:spPr>
        <p:txBody>
          <a:bodyPr/>
          <a:lstStyle/>
          <a:p>
            <a:pPr>
              <a:defRPr/>
            </a:pPr>
            <a:r>
              <a:rPr smtClean="0"/>
              <a:t>Transformations</a:t>
            </a:r>
            <a:endParaRPr/>
          </a:p>
        </p:txBody>
      </p:sp>
      <p:sp>
        <p:nvSpPr>
          <p:cNvPr id="278531" name="Rectangle 3"/>
          <p:cNvSpPr>
            <a:spLocks noGrp="1" noChangeArrowheads="1"/>
          </p:cNvSpPr>
          <p:nvPr>
            <p:ph type="body" sz="half" idx="1"/>
          </p:nvPr>
        </p:nvSpPr>
        <p:spPr>
          <a:xfrm>
            <a:off x="612775" y="1697038"/>
            <a:ext cx="13408025" cy="2844800"/>
          </a:xfrm>
        </p:spPr>
        <p:txBody>
          <a:bodyPr/>
          <a:lstStyle/>
          <a:p>
            <a:pPr marL="459106" indent="-459106" defTabSz="1095376">
              <a:defRPr/>
            </a:pPr>
            <a:r>
              <a:rPr/>
              <a:t>All elements support them</a:t>
            </a:r>
          </a:p>
          <a:p>
            <a:pPr marL="459106" indent="-459106" defTabSz="1095376">
              <a:defRPr/>
            </a:pPr>
            <a:r>
              <a:rPr/>
              <a:t>Transform Types</a:t>
            </a:r>
          </a:p>
          <a:p>
            <a:pPr marL="845820" lvl="1" defTabSz="1095376">
              <a:defRPr/>
            </a:pPr>
            <a:r>
              <a:rPr smtClean="0"/>
              <a:t>&lt;RotateTransform /&gt;</a:t>
            </a:r>
          </a:p>
          <a:p>
            <a:pPr marL="845820" lvl="1" defTabSz="1095376">
              <a:defRPr/>
            </a:pPr>
            <a:r>
              <a:rPr smtClean="0"/>
              <a:t>&lt;ScaleTransform /&gt;</a:t>
            </a:r>
          </a:p>
          <a:p>
            <a:pPr marL="845820" lvl="1" defTabSz="1095376">
              <a:defRPr/>
            </a:pPr>
            <a:r>
              <a:rPr smtClean="0"/>
              <a:t>&lt;SkewTransform /&gt;</a:t>
            </a:r>
          </a:p>
          <a:p>
            <a:pPr marL="845820" lvl="1" defTabSz="1095376">
              <a:defRPr/>
            </a:pPr>
            <a:r>
              <a:rPr smtClean="0"/>
              <a:t>&lt;TranslateTransform /&gt;</a:t>
            </a:r>
          </a:p>
          <a:p>
            <a:pPr marL="1186816" lvl="2" indent="-339090" defTabSz="1095376">
              <a:defRPr/>
            </a:pPr>
            <a:r>
              <a:rPr smtClean="0"/>
              <a:t>Moves</a:t>
            </a:r>
          </a:p>
          <a:p>
            <a:pPr marL="845820" lvl="1" defTabSz="1095376">
              <a:defRPr/>
            </a:pPr>
            <a:r>
              <a:rPr smtClean="0"/>
              <a:t>&lt;MatrixTransform /&gt;</a:t>
            </a:r>
          </a:p>
          <a:p>
            <a:pPr marL="1186816" lvl="2" indent="-339090" defTabSz="1095376">
              <a:defRPr/>
            </a:pPr>
            <a:r>
              <a:rPr smtClean="0"/>
              <a:t>Scale, Skew and Translate Combined</a:t>
            </a:r>
            <a:endParaRPr/>
          </a:p>
        </p:txBody>
      </p:sp>
      <p:grpSp>
        <p:nvGrpSpPr>
          <p:cNvPr id="2" name="Group 4"/>
          <p:cNvGrpSpPr>
            <a:grpSpLocks/>
          </p:cNvGrpSpPr>
          <p:nvPr/>
        </p:nvGrpSpPr>
        <p:grpSpPr bwMode="auto">
          <a:xfrm>
            <a:off x="7437438" y="2103438"/>
            <a:ext cx="2925762" cy="2193925"/>
            <a:chOff x="4512" y="2064"/>
            <a:chExt cx="1152" cy="1152"/>
          </a:xfrm>
        </p:grpSpPr>
        <p:sp>
          <p:nvSpPr>
            <p:cNvPr id="21527" name="Oval 5"/>
            <p:cNvSpPr>
              <a:spLocks noChangeArrowheads="1"/>
            </p:cNvSpPr>
            <p:nvPr/>
          </p:nvSpPr>
          <p:spPr bwMode="auto">
            <a:xfrm>
              <a:off x="4512" y="2064"/>
              <a:ext cx="1152" cy="1152"/>
            </a:xfrm>
            <a:prstGeom prst="ellipse">
              <a:avLst/>
            </a:prstGeom>
            <a:solidFill>
              <a:srgbClr val="FFFF00"/>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8" name="Oval 6"/>
            <p:cNvSpPr>
              <a:spLocks noChangeArrowheads="1"/>
            </p:cNvSpPr>
            <p:nvPr/>
          </p:nvSpPr>
          <p:spPr bwMode="auto">
            <a:xfrm>
              <a:off x="4704"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9" name="Oval 7"/>
            <p:cNvSpPr>
              <a:spLocks noChangeArrowheads="1"/>
            </p:cNvSpPr>
            <p:nvPr/>
          </p:nvSpPr>
          <p:spPr bwMode="auto">
            <a:xfrm>
              <a:off x="5280"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55320" name="Line 8"/>
            <p:cNvSpPr>
              <a:spLocks noChangeShapeType="1"/>
            </p:cNvSpPr>
            <p:nvPr/>
          </p:nvSpPr>
          <p:spPr bwMode="auto">
            <a:xfrm>
              <a:off x="4704" y="2928"/>
              <a:ext cx="768" cy="0"/>
            </a:xfrm>
            <a:prstGeom prst="line">
              <a:avLst/>
            </a:prstGeom>
            <a:noFill/>
            <a:ln w="38100">
              <a:solidFill>
                <a:schemeClr val="bg1"/>
              </a:solidFill>
              <a:round/>
              <a:headEnd type="none" w="sm" len="sm"/>
              <a:tailEnd type="none" w="lg" len="lg"/>
            </a:ln>
          </p:spPr>
          <p:txBody>
            <a:bodyPr tIns="91440" bIns="91440" anchor="ctr">
              <a:spAutoFit/>
            </a:bodyPr>
            <a:lstStyle/>
            <a:p>
              <a:endParaRPr lang="en-US"/>
            </a:p>
          </p:txBody>
        </p:sp>
      </p:grpSp>
      <p:grpSp>
        <p:nvGrpSpPr>
          <p:cNvPr id="3" name="Group 9"/>
          <p:cNvGrpSpPr>
            <a:grpSpLocks/>
          </p:cNvGrpSpPr>
          <p:nvPr/>
        </p:nvGrpSpPr>
        <p:grpSpPr bwMode="auto">
          <a:xfrm rot="-2700000">
            <a:off x="7437438" y="2103438"/>
            <a:ext cx="2925762" cy="2193925"/>
            <a:chOff x="4512" y="2064"/>
            <a:chExt cx="1152" cy="1152"/>
          </a:xfrm>
        </p:grpSpPr>
        <p:sp>
          <p:nvSpPr>
            <p:cNvPr id="21523" name="Oval 10"/>
            <p:cNvSpPr>
              <a:spLocks noChangeArrowheads="1"/>
            </p:cNvSpPr>
            <p:nvPr/>
          </p:nvSpPr>
          <p:spPr bwMode="auto">
            <a:xfrm>
              <a:off x="4512" y="2064"/>
              <a:ext cx="1152" cy="1152"/>
            </a:xfrm>
            <a:prstGeom prst="ellipse">
              <a:avLst/>
            </a:prstGeom>
            <a:solidFill>
              <a:srgbClr val="FFFF00"/>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4" name="Oval 11"/>
            <p:cNvSpPr>
              <a:spLocks noChangeArrowheads="1"/>
            </p:cNvSpPr>
            <p:nvPr/>
          </p:nvSpPr>
          <p:spPr bwMode="auto">
            <a:xfrm>
              <a:off x="4704" y="2398"/>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5" name="Oval 12"/>
            <p:cNvSpPr>
              <a:spLocks noChangeArrowheads="1"/>
            </p:cNvSpPr>
            <p:nvPr/>
          </p:nvSpPr>
          <p:spPr bwMode="auto">
            <a:xfrm>
              <a:off x="5280" y="2398"/>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55316" name="Line 13"/>
            <p:cNvSpPr>
              <a:spLocks noChangeShapeType="1"/>
            </p:cNvSpPr>
            <p:nvPr/>
          </p:nvSpPr>
          <p:spPr bwMode="auto">
            <a:xfrm>
              <a:off x="4704" y="2926"/>
              <a:ext cx="768" cy="0"/>
            </a:xfrm>
            <a:prstGeom prst="line">
              <a:avLst/>
            </a:prstGeom>
            <a:noFill/>
            <a:ln w="38100">
              <a:solidFill>
                <a:schemeClr val="bg1"/>
              </a:solidFill>
              <a:round/>
              <a:headEnd type="none" w="sm" len="sm"/>
              <a:tailEnd type="none" w="lg" len="lg"/>
            </a:ln>
          </p:spPr>
          <p:txBody>
            <a:bodyPr tIns="91440" bIns="91440" anchor="ctr">
              <a:spAutoFit/>
            </a:bodyPr>
            <a:lstStyle/>
            <a:p>
              <a:endParaRPr lang="en-US"/>
            </a:p>
          </p:txBody>
        </p:sp>
      </p:grpSp>
      <p:grpSp>
        <p:nvGrpSpPr>
          <p:cNvPr id="4" name="Group 14"/>
          <p:cNvGrpSpPr>
            <a:grpSpLocks/>
          </p:cNvGrpSpPr>
          <p:nvPr/>
        </p:nvGrpSpPr>
        <p:grpSpPr bwMode="auto">
          <a:xfrm>
            <a:off x="7437438" y="2103438"/>
            <a:ext cx="2803525" cy="3200400"/>
            <a:chOff x="4512" y="2064"/>
            <a:chExt cx="1152" cy="1152"/>
          </a:xfrm>
        </p:grpSpPr>
        <p:sp>
          <p:nvSpPr>
            <p:cNvPr id="21519" name="Oval 15"/>
            <p:cNvSpPr>
              <a:spLocks noChangeArrowheads="1"/>
            </p:cNvSpPr>
            <p:nvPr/>
          </p:nvSpPr>
          <p:spPr bwMode="auto">
            <a:xfrm>
              <a:off x="4512" y="2064"/>
              <a:ext cx="1152" cy="1152"/>
            </a:xfrm>
            <a:prstGeom prst="ellipse">
              <a:avLst/>
            </a:prstGeom>
            <a:solidFill>
              <a:srgbClr val="FFFF00"/>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0" name="Oval 16"/>
            <p:cNvSpPr>
              <a:spLocks noChangeArrowheads="1"/>
            </p:cNvSpPr>
            <p:nvPr/>
          </p:nvSpPr>
          <p:spPr bwMode="auto">
            <a:xfrm>
              <a:off x="4704"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1" name="Oval 17"/>
            <p:cNvSpPr>
              <a:spLocks noChangeArrowheads="1"/>
            </p:cNvSpPr>
            <p:nvPr/>
          </p:nvSpPr>
          <p:spPr bwMode="auto">
            <a:xfrm>
              <a:off x="5280"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55312" name="Line 18"/>
            <p:cNvSpPr>
              <a:spLocks noChangeShapeType="1"/>
            </p:cNvSpPr>
            <p:nvPr/>
          </p:nvSpPr>
          <p:spPr bwMode="auto">
            <a:xfrm>
              <a:off x="4704" y="2928"/>
              <a:ext cx="768" cy="0"/>
            </a:xfrm>
            <a:prstGeom prst="line">
              <a:avLst/>
            </a:prstGeom>
            <a:noFill/>
            <a:ln w="38100">
              <a:solidFill>
                <a:schemeClr val="bg1"/>
              </a:solidFill>
              <a:round/>
              <a:headEnd type="none" w="sm" len="sm"/>
              <a:tailEnd type="none" w="lg" len="lg"/>
            </a:ln>
          </p:spPr>
          <p:txBody>
            <a:bodyPr tIns="91440" bIns="91440" anchor="ctr">
              <a:spAutoFit/>
            </a:bodyPr>
            <a:lstStyle/>
            <a:p>
              <a:endParaRPr lang="en-US"/>
            </a:p>
          </p:txBody>
        </p:sp>
      </p:grpSp>
      <p:grpSp>
        <p:nvGrpSpPr>
          <p:cNvPr id="5" name="Group 19"/>
          <p:cNvGrpSpPr>
            <a:grpSpLocks/>
          </p:cNvGrpSpPr>
          <p:nvPr/>
        </p:nvGrpSpPr>
        <p:grpSpPr bwMode="auto">
          <a:xfrm>
            <a:off x="10972800" y="2468563"/>
            <a:ext cx="2925763" cy="2195512"/>
            <a:chOff x="4512" y="2064"/>
            <a:chExt cx="1152" cy="1152"/>
          </a:xfrm>
        </p:grpSpPr>
        <p:sp>
          <p:nvSpPr>
            <p:cNvPr id="21515" name="Oval 20"/>
            <p:cNvSpPr>
              <a:spLocks noChangeArrowheads="1"/>
            </p:cNvSpPr>
            <p:nvPr/>
          </p:nvSpPr>
          <p:spPr bwMode="auto">
            <a:xfrm>
              <a:off x="4512" y="2064"/>
              <a:ext cx="1152" cy="1152"/>
            </a:xfrm>
            <a:prstGeom prst="ellipse">
              <a:avLst/>
            </a:prstGeom>
            <a:solidFill>
              <a:srgbClr val="FFFF00"/>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16" name="Oval 21"/>
            <p:cNvSpPr>
              <a:spLocks noChangeArrowheads="1"/>
            </p:cNvSpPr>
            <p:nvPr/>
          </p:nvSpPr>
          <p:spPr bwMode="auto">
            <a:xfrm>
              <a:off x="4704"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17" name="Oval 22"/>
            <p:cNvSpPr>
              <a:spLocks noChangeArrowheads="1"/>
            </p:cNvSpPr>
            <p:nvPr/>
          </p:nvSpPr>
          <p:spPr bwMode="auto">
            <a:xfrm>
              <a:off x="5280"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55308" name="Line 23"/>
            <p:cNvSpPr>
              <a:spLocks noChangeShapeType="1"/>
            </p:cNvSpPr>
            <p:nvPr/>
          </p:nvSpPr>
          <p:spPr bwMode="auto">
            <a:xfrm>
              <a:off x="4704" y="2928"/>
              <a:ext cx="768" cy="0"/>
            </a:xfrm>
            <a:prstGeom prst="line">
              <a:avLst/>
            </a:prstGeom>
            <a:noFill/>
            <a:ln w="38100">
              <a:solidFill>
                <a:schemeClr val="bg1"/>
              </a:solidFill>
              <a:round/>
              <a:headEnd type="none" w="sm" len="sm"/>
              <a:tailEnd type="none" w="lg" len="lg"/>
            </a:ln>
          </p:spPr>
          <p:txBody>
            <a:bodyPr tIns="91440" bIns="91440" anchor="ctr">
              <a:spAutoFit/>
            </a:bodyPr>
            <a:lstStyle/>
            <a:p>
              <a:endParaRPr lang="en-US"/>
            </a:p>
          </p:txBody>
        </p:sp>
      </p:grpSp>
      <p:pic>
        <p:nvPicPr>
          <p:cNvPr id="278554" name="Picture 26" descr="skewed"/>
          <p:cNvPicPr>
            <a:picLocks noChangeAspect="1" noChangeArrowheads="1"/>
          </p:cNvPicPr>
          <p:nvPr/>
        </p:nvPicPr>
        <p:blipFill>
          <a:blip r:embed="rId2"/>
          <a:srcRect/>
          <a:stretch>
            <a:fillRect/>
          </a:stretch>
        </p:blipFill>
        <p:spPr bwMode="auto">
          <a:xfrm>
            <a:off x="6583363" y="2103438"/>
            <a:ext cx="5091112" cy="2217737"/>
          </a:xfrm>
          <a:prstGeom prst="rect">
            <a:avLst/>
          </a:prstGeom>
          <a:noFill/>
          <a:ln w="9525">
            <a:noFill/>
            <a:miter lim="800000"/>
            <a:headEnd/>
            <a:tailEnd/>
          </a:ln>
        </p:spPr>
      </p:pic>
      <p:pic>
        <p:nvPicPr>
          <p:cNvPr id="278560" name="Picture 32" descr="skewed"/>
          <p:cNvPicPr>
            <a:picLocks noChangeAspect="1" noChangeArrowheads="1"/>
          </p:cNvPicPr>
          <p:nvPr/>
        </p:nvPicPr>
        <p:blipFill>
          <a:blip r:embed="rId2"/>
          <a:srcRect/>
          <a:stretch>
            <a:fillRect/>
          </a:stretch>
        </p:blipFill>
        <p:spPr bwMode="auto">
          <a:xfrm>
            <a:off x="7589838" y="3657600"/>
            <a:ext cx="5089525" cy="3108325"/>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8531">
                                            <p:txEl>
                                              <p:pRg st="2" end="2"/>
                                            </p:txEl>
                                          </p:spTgt>
                                        </p:tgtEl>
                                        <p:attrNameLst>
                                          <p:attrName>style.visibility</p:attrName>
                                        </p:attrNameLst>
                                      </p:cBhvr>
                                      <p:to>
                                        <p:strVal val="visible"/>
                                      </p:to>
                                    </p:set>
                                    <p:animEffect transition="in" filter="fade">
                                      <p:cBhvr>
                                        <p:cTn id="12" dur="500"/>
                                        <p:tgtEl>
                                          <p:spTgt spid="278531">
                                            <p:txEl>
                                              <p:pRg st="2" end="2"/>
                                            </p:txEl>
                                          </p:spTgt>
                                        </p:tgtEl>
                                      </p:cBhvr>
                                    </p:animEffect>
                                  </p:childTnLst>
                                </p:cTn>
                              </p:par>
                            </p:childTnLst>
                          </p:cTn>
                        </p:par>
                        <p:par>
                          <p:cTn id="13" fill="hold">
                            <p:stCondLst>
                              <p:cond delay="500"/>
                            </p:stCondLst>
                            <p:childTnLst>
                              <p:par>
                                <p:cTn id="14" presetID="10" presetClass="exit" presetSubtype="0" fill="hold" nodeType="afterEffect">
                                  <p:stCondLst>
                                    <p:cond delay="0"/>
                                  </p:stCondLst>
                                  <p:childTnLst>
                                    <p:animEffect transition="out" filter="fade">
                                      <p:cBhvr>
                                        <p:cTn id="15" dur="500"/>
                                        <p:tgtEl>
                                          <p:spTgt spid="2"/>
                                        </p:tgtEl>
                                      </p:cBhvr>
                                    </p:animEffect>
                                    <p:set>
                                      <p:cBhvr>
                                        <p:cTn id="16" dur="1" fill="hold">
                                          <p:stCondLst>
                                            <p:cond delay="499"/>
                                          </p:stCondLst>
                                        </p:cTn>
                                        <p:tgtEl>
                                          <p:spTgt spid="2"/>
                                        </p:tgtEl>
                                        <p:attrNameLst>
                                          <p:attrName>style.visibility</p:attrName>
                                        </p:attrNameLst>
                                      </p:cBhvr>
                                      <p:to>
                                        <p:strVal val="hidden"/>
                                      </p:to>
                                    </p:se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78531">
                                            <p:txEl>
                                              <p:pRg st="3" end="3"/>
                                            </p:txEl>
                                          </p:spTgt>
                                        </p:tgtEl>
                                        <p:attrNameLst>
                                          <p:attrName>style.visibility</p:attrName>
                                        </p:attrNameLst>
                                      </p:cBhvr>
                                      <p:to>
                                        <p:strVal val="visible"/>
                                      </p:to>
                                    </p:set>
                                    <p:animEffect transition="in" filter="fade">
                                      <p:cBhvr>
                                        <p:cTn id="25" dur="500"/>
                                        <p:tgtEl>
                                          <p:spTgt spid="278531">
                                            <p:txEl>
                                              <p:pRg st="3" end="3"/>
                                            </p:txEl>
                                          </p:spTgt>
                                        </p:tgtEl>
                                      </p:cBhvr>
                                    </p:animEffect>
                                  </p:childTnLst>
                                </p:cTn>
                              </p:par>
                              <p:par>
                                <p:cTn id="26" presetID="10" presetClass="exit" presetSubtype="0" fill="hold" nodeType="with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par>
                          <p:cTn id="33" fill="hold">
                            <p:stCondLst>
                              <p:cond delay="1000"/>
                            </p:stCondLst>
                            <p:childTnLst>
                              <p:par>
                                <p:cTn id="34" presetID="10" presetClass="exit" presetSubtype="0" fill="hold" nodeType="after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278531">
                                            <p:txEl>
                                              <p:pRg st="4" end="4"/>
                                            </p:txEl>
                                          </p:spTgt>
                                        </p:tgtEl>
                                        <p:attrNameLst>
                                          <p:attrName>style.visibility</p:attrName>
                                        </p:attrNameLst>
                                      </p:cBhvr>
                                      <p:to>
                                        <p:strVal val="visible"/>
                                      </p:to>
                                    </p:set>
                                    <p:animEffect transition="in" filter="fade">
                                      <p:cBhvr>
                                        <p:cTn id="44" dur="500"/>
                                        <p:tgtEl>
                                          <p:spTgt spid="278531">
                                            <p:txEl>
                                              <p:pRg st="4" end="4"/>
                                            </p:txEl>
                                          </p:spTgt>
                                        </p:tgtEl>
                                      </p:cBhvr>
                                    </p:animEffect>
                                  </p:childTnLst>
                                </p:cTn>
                              </p:par>
                              <p:par>
                                <p:cTn id="45" presetID="10" presetClass="exit" presetSubtype="0" fill="hold" nodeType="withEffect">
                                  <p:stCondLst>
                                    <p:cond delay="0"/>
                                  </p:stCondLst>
                                  <p:childTnLst>
                                    <p:animEffect transition="out" filter="fade">
                                      <p:cBhvr>
                                        <p:cTn id="46" dur="500"/>
                                        <p:tgtEl>
                                          <p:spTgt spid="4"/>
                                        </p:tgtEl>
                                      </p:cBhvr>
                                    </p:animEffect>
                                    <p:set>
                                      <p:cBhvr>
                                        <p:cTn id="47" dur="1" fill="hold">
                                          <p:stCondLst>
                                            <p:cond delay="499"/>
                                          </p:stCondLst>
                                        </p:cTn>
                                        <p:tgtEl>
                                          <p:spTgt spid="4"/>
                                        </p:tgtEl>
                                        <p:attrNameLst>
                                          <p:attrName>style.visibility</p:attrName>
                                        </p:attrNameLst>
                                      </p:cBhvr>
                                      <p:to>
                                        <p:strVal val="hidden"/>
                                      </p:to>
                                    </p:set>
                                  </p:childTnLst>
                                </p:cTn>
                              </p:par>
                            </p:childTnLst>
                          </p:cTn>
                        </p:par>
                        <p:par>
                          <p:cTn id="48" fill="hold">
                            <p:stCondLst>
                              <p:cond delay="500"/>
                            </p:stCondLst>
                            <p:childTnLst>
                              <p:par>
                                <p:cTn id="49" presetID="10" presetClass="entr" presetSubtype="0" fill="hold"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500"/>
                                        <p:tgtEl>
                                          <p:spTgt spid="2"/>
                                        </p:tgtEl>
                                      </p:cBhvr>
                                    </p:animEffect>
                                  </p:childTnLst>
                                </p:cTn>
                              </p:par>
                            </p:childTnLst>
                          </p:cTn>
                        </p:par>
                        <p:par>
                          <p:cTn id="52" fill="hold">
                            <p:stCondLst>
                              <p:cond delay="1000"/>
                            </p:stCondLst>
                            <p:childTnLst>
                              <p:par>
                                <p:cTn id="53" presetID="10" presetClass="exit" presetSubtype="0" fill="hold" nodeType="afterEffect">
                                  <p:stCondLst>
                                    <p:cond delay="0"/>
                                  </p:stCondLst>
                                  <p:childTnLst>
                                    <p:animEffect transition="out" filter="fade">
                                      <p:cBhvr>
                                        <p:cTn id="54" dur="500"/>
                                        <p:tgtEl>
                                          <p:spTgt spid="2"/>
                                        </p:tgtEl>
                                      </p:cBhvr>
                                    </p:animEffect>
                                    <p:set>
                                      <p:cBhvr>
                                        <p:cTn id="55" dur="1" fill="hold">
                                          <p:stCondLst>
                                            <p:cond delay="499"/>
                                          </p:stCondLst>
                                        </p:cTn>
                                        <p:tgtEl>
                                          <p:spTgt spid="2"/>
                                        </p:tgtEl>
                                        <p:attrNameLst>
                                          <p:attrName>style.visibility</p:attrName>
                                        </p:attrNameLst>
                                      </p:cBhvr>
                                      <p:to>
                                        <p:strVal val="hidden"/>
                                      </p:to>
                                    </p:set>
                                  </p:childTnLst>
                                </p:cTn>
                              </p:par>
                              <p:par>
                                <p:cTn id="56" presetID="10" presetClass="entr" presetSubtype="0" fill="hold" nodeType="withEffect">
                                  <p:stCondLst>
                                    <p:cond delay="0"/>
                                  </p:stCondLst>
                                  <p:childTnLst>
                                    <p:set>
                                      <p:cBhvr>
                                        <p:cTn id="57" dur="1" fill="hold">
                                          <p:stCondLst>
                                            <p:cond delay="0"/>
                                          </p:stCondLst>
                                        </p:cTn>
                                        <p:tgtEl>
                                          <p:spTgt spid="278554"/>
                                        </p:tgtEl>
                                        <p:attrNameLst>
                                          <p:attrName>style.visibility</p:attrName>
                                        </p:attrNameLst>
                                      </p:cBhvr>
                                      <p:to>
                                        <p:strVal val="visible"/>
                                      </p:to>
                                    </p:set>
                                    <p:animEffect transition="in" filter="fade">
                                      <p:cBhvr>
                                        <p:cTn id="58" dur="500"/>
                                        <p:tgtEl>
                                          <p:spTgt spid="27855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278531">
                                            <p:txEl>
                                              <p:pRg st="5" end="5"/>
                                            </p:txEl>
                                          </p:spTgt>
                                        </p:tgtEl>
                                        <p:attrNameLst>
                                          <p:attrName>style.visibility</p:attrName>
                                        </p:attrNameLst>
                                      </p:cBhvr>
                                      <p:to>
                                        <p:strVal val="visible"/>
                                      </p:to>
                                    </p:set>
                                    <p:animEffect transition="in" filter="fade">
                                      <p:cBhvr>
                                        <p:cTn id="63" dur="500"/>
                                        <p:tgtEl>
                                          <p:spTgt spid="278531">
                                            <p:txEl>
                                              <p:pRg st="5" end="5"/>
                                            </p:txEl>
                                          </p:spTgt>
                                        </p:tgtEl>
                                      </p:cBhvr>
                                    </p:animEffect>
                                  </p:childTnLst>
                                </p:cTn>
                              </p:par>
                              <p:par>
                                <p:cTn id="64" presetID="10" presetClass="entr" presetSubtype="0" fill="hold" nodeType="withEffect">
                                  <p:stCondLst>
                                    <p:cond delay="0"/>
                                  </p:stCondLst>
                                  <p:childTnLst>
                                    <p:set>
                                      <p:cBhvr>
                                        <p:cTn id="65" dur="1" fill="hold">
                                          <p:stCondLst>
                                            <p:cond delay="0"/>
                                          </p:stCondLst>
                                        </p:cTn>
                                        <p:tgtEl>
                                          <p:spTgt spid="278531">
                                            <p:txEl>
                                              <p:pRg st="6" end="6"/>
                                            </p:txEl>
                                          </p:spTgt>
                                        </p:tgtEl>
                                        <p:attrNameLst>
                                          <p:attrName>style.visibility</p:attrName>
                                        </p:attrNameLst>
                                      </p:cBhvr>
                                      <p:to>
                                        <p:strVal val="visible"/>
                                      </p:to>
                                    </p:set>
                                    <p:animEffect transition="in" filter="fade">
                                      <p:cBhvr>
                                        <p:cTn id="66" dur="500"/>
                                        <p:tgtEl>
                                          <p:spTgt spid="278531">
                                            <p:txEl>
                                              <p:pRg st="6" end="6"/>
                                            </p:txEl>
                                          </p:spTgt>
                                        </p:tgtEl>
                                      </p:cBhvr>
                                    </p:animEffect>
                                  </p:childTnLst>
                                </p:cTn>
                              </p:par>
                              <p:par>
                                <p:cTn id="67" presetID="10" presetClass="exit" presetSubtype="0" fill="hold" nodeType="withEffect">
                                  <p:stCondLst>
                                    <p:cond delay="0"/>
                                  </p:stCondLst>
                                  <p:childTnLst>
                                    <p:animEffect transition="out" filter="fade">
                                      <p:cBhvr>
                                        <p:cTn id="68" dur="500"/>
                                        <p:tgtEl>
                                          <p:spTgt spid="278554"/>
                                        </p:tgtEl>
                                      </p:cBhvr>
                                    </p:animEffect>
                                    <p:set>
                                      <p:cBhvr>
                                        <p:cTn id="69" dur="1" fill="hold">
                                          <p:stCondLst>
                                            <p:cond delay="499"/>
                                          </p:stCondLst>
                                        </p:cTn>
                                        <p:tgtEl>
                                          <p:spTgt spid="278554"/>
                                        </p:tgtEl>
                                        <p:attrNameLst>
                                          <p:attrName>style.visibility</p:attrName>
                                        </p:attrNameLst>
                                      </p:cBhvr>
                                      <p:to>
                                        <p:strVal val="hidden"/>
                                      </p:to>
                                    </p:set>
                                  </p:childTnLst>
                                </p:cTn>
                              </p:par>
                            </p:childTnLst>
                          </p:cTn>
                        </p:par>
                        <p:par>
                          <p:cTn id="70" fill="hold">
                            <p:stCondLst>
                              <p:cond delay="500"/>
                            </p:stCondLst>
                            <p:childTnLst>
                              <p:par>
                                <p:cTn id="71" presetID="10" presetClass="entr" presetSubtype="0" fill="hold" nodeType="afterEffect">
                                  <p:stCondLst>
                                    <p:cond delay="0"/>
                                  </p:stCondLst>
                                  <p:childTnLst>
                                    <p:set>
                                      <p:cBhvr>
                                        <p:cTn id="72" dur="1" fill="hold">
                                          <p:stCondLst>
                                            <p:cond delay="0"/>
                                          </p:stCondLst>
                                        </p:cTn>
                                        <p:tgtEl>
                                          <p:spTgt spid="2"/>
                                        </p:tgtEl>
                                        <p:attrNameLst>
                                          <p:attrName>style.visibility</p:attrName>
                                        </p:attrNameLst>
                                      </p:cBhvr>
                                      <p:to>
                                        <p:strVal val="visible"/>
                                      </p:to>
                                    </p:set>
                                    <p:animEffect transition="in" filter="fade">
                                      <p:cBhvr>
                                        <p:cTn id="73" dur="500"/>
                                        <p:tgtEl>
                                          <p:spTgt spid="2"/>
                                        </p:tgtEl>
                                      </p:cBhvr>
                                    </p:animEffect>
                                  </p:childTnLst>
                                </p:cTn>
                              </p:par>
                            </p:childTnLst>
                          </p:cTn>
                        </p:par>
                        <p:par>
                          <p:cTn id="74" fill="hold">
                            <p:stCondLst>
                              <p:cond delay="1000"/>
                            </p:stCondLst>
                            <p:childTnLst>
                              <p:par>
                                <p:cTn id="75" presetID="10" presetClass="exit" presetSubtype="0" fill="hold" nodeType="afterEffect">
                                  <p:stCondLst>
                                    <p:cond delay="0"/>
                                  </p:stCondLst>
                                  <p:childTnLst>
                                    <p:animEffect transition="out" filter="fade">
                                      <p:cBhvr>
                                        <p:cTn id="76" dur="500"/>
                                        <p:tgtEl>
                                          <p:spTgt spid="2"/>
                                        </p:tgtEl>
                                      </p:cBhvr>
                                    </p:animEffect>
                                    <p:set>
                                      <p:cBhvr>
                                        <p:cTn id="77" dur="1" fill="hold">
                                          <p:stCondLst>
                                            <p:cond delay="499"/>
                                          </p:stCondLst>
                                        </p:cTn>
                                        <p:tgtEl>
                                          <p:spTgt spid="2"/>
                                        </p:tgtEl>
                                        <p:attrNameLst>
                                          <p:attrName>style.visibility</p:attrName>
                                        </p:attrNameLst>
                                      </p:cBhvr>
                                      <p:to>
                                        <p:strVal val="hidden"/>
                                      </p:to>
                                    </p:set>
                                  </p:childTnLst>
                                </p:cTn>
                              </p:par>
                              <p:par>
                                <p:cTn id="78" presetID="10" presetClass="entr" presetSubtype="0" fill="hold" nodeType="withEffect">
                                  <p:stCondLst>
                                    <p:cond delay="0"/>
                                  </p:stCondLst>
                                  <p:childTnLst>
                                    <p:set>
                                      <p:cBhvr>
                                        <p:cTn id="79" dur="1" fill="hold">
                                          <p:stCondLst>
                                            <p:cond delay="0"/>
                                          </p:stCondLst>
                                        </p:cTn>
                                        <p:tgtEl>
                                          <p:spTgt spid="5"/>
                                        </p:tgtEl>
                                        <p:attrNameLst>
                                          <p:attrName>style.visibility</p:attrName>
                                        </p:attrNameLst>
                                      </p:cBhvr>
                                      <p:to>
                                        <p:strVal val="visible"/>
                                      </p:to>
                                    </p:set>
                                    <p:animEffect transition="in" filter="fade">
                                      <p:cBhvr>
                                        <p:cTn id="80" dur="500"/>
                                        <p:tgtEl>
                                          <p:spTgt spid="5"/>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278531">
                                            <p:txEl>
                                              <p:pRg st="7" end="7"/>
                                            </p:txEl>
                                          </p:spTgt>
                                        </p:tgtEl>
                                        <p:attrNameLst>
                                          <p:attrName>style.visibility</p:attrName>
                                        </p:attrNameLst>
                                      </p:cBhvr>
                                      <p:to>
                                        <p:strVal val="visible"/>
                                      </p:to>
                                    </p:set>
                                    <p:animEffect transition="in" filter="fade">
                                      <p:cBhvr>
                                        <p:cTn id="85" dur="500"/>
                                        <p:tgtEl>
                                          <p:spTgt spid="278531">
                                            <p:txEl>
                                              <p:pRg st="7" end="7"/>
                                            </p:txEl>
                                          </p:spTgt>
                                        </p:tgtEl>
                                      </p:cBhvr>
                                    </p:animEffect>
                                  </p:childTnLst>
                                </p:cTn>
                              </p:par>
                              <p:par>
                                <p:cTn id="86" presetID="10" presetClass="entr" presetSubtype="0" fill="hold" nodeType="withEffect">
                                  <p:stCondLst>
                                    <p:cond delay="0"/>
                                  </p:stCondLst>
                                  <p:childTnLst>
                                    <p:set>
                                      <p:cBhvr>
                                        <p:cTn id="87" dur="1" fill="hold">
                                          <p:stCondLst>
                                            <p:cond delay="0"/>
                                          </p:stCondLst>
                                        </p:cTn>
                                        <p:tgtEl>
                                          <p:spTgt spid="278531">
                                            <p:txEl>
                                              <p:pRg st="8" end="8"/>
                                            </p:txEl>
                                          </p:spTgt>
                                        </p:tgtEl>
                                        <p:attrNameLst>
                                          <p:attrName>style.visibility</p:attrName>
                                        </p:attrNameLst>
                                      </p:cBhvr>
                                      <p:to>
                                        <p:strVal val="visible"/>
                                      </p:to>
                                    </p:set>
                                    <p:animEffect transition="in" filter="fade">
                                      <p:cBhvr>
                                        <p:cTn id="88" dur="500"/>
                                        <p:tgtEl>
                                          <p:spTgt spid="278531">
                                            <p:txEl>
                                              <p:pRg st="8" end="8"/>
                                            </p:txEl>
                                          </p:spTgt>
                                        </p:tgtEl>
                                      </p:cBhvr>
                                    </p:animEffect>
                                  </p:childTnLst>
                                </p:cTn>
                              </p:par>
                              <p:par>
                                <p:cTn id="89" presetID="10" presetClass="exit" presetSubtype="0" fill="hold" nodeType="withEffect">
                                  <p:stCondLst>
                                    <p:cond delay="0"/>
                                  </p:stCondLst>
                                  <p:childTnLst>
                                    <p:animEffect transition="out" filter="fade">
                                      <p:cBhvr>
                                        <p:cTn id="90" dur="500"/>
                                        <p:tgtEl>
                                          <p:spTgt spid="5"/>
                                        </p:tgtEl>
                                      </p:cBhvr>
                                    </p:animEffect>
                                    <p:set>
                                      <p:cBhvr>
                                        <p:cTn id="91" dur="1" fill="hold">
                                          <p:stCondLst>
                                            <p:cond delay="499"/>
                                          </p:stCondLst>
                                        </p:cTn>
                                        <p:tgtEl>
                                          <p:spTgt spid="5"/>
                                        </p:tgtEl>
                                        <p:attrNameLst>
                                          <p:attrName>style.visibility</p:attrName>
                                        </p:attrNameLst>
                                      </p:cBhvr>
                                      <p:to>
                                        <p:strVal val="hidden"/>
                                      </p:to>
                                    </p:set>
                                  </p:childTnLst>
                                </p:cTn>
                              </p:par>
                            </p:childTnLst>
                          </p:cTn>
                        </p:par>
                        <p:par>
                          <p:cTn id="92" fill="hold">
                            <p:stCondLst>
                              <p:cond delay="500"/>
                            </p:stCondLst>
                            <p:childTnLst>
                              <p:par>
                                <p:cTn id="93" presetID="10" presetClass="entr" presetSubtype="0" fill="hold" nodeType="afterEffect">
                                  <p:stCondLst>
                                    <p:cond delay="0"/>
                                  </p:stCondLst>
                                  <p:childTnLst>
                                    <p:set>
                                      <p:cBhvr>
                                        <p:cTn id="94" dur="1" fill="hold">
                                          <p:stCondLst>
                                            <p:cond delay="0"/>
                                          </p:stCondLst>
                                        </p:cTn>
                                        <p:tgtEl>
                                          <p:spTgt spid="2"/>
                                        </p:tgtEl>
                                        <p:attrNameLst>
                                          <p:attrName>style.visibility</p:attrName>
                                        </p:attrNameLst>
                                      </p:cBhvr>
                                      <p:to>
                                        <p:strVal val="visible"/>
                                      </p:to>
                                    </p:set>
                                    <p:animEffect transition="in" filter="fade">
                                      <p:cBhvr>
                                        <p:cTn id="95" dur="500"/>
                                        <p:tgtEl>
                                          <p:spTgt spid="2"/>
                                        </p:tgtEl>
                                      </p:cBhvr>
                                    </p:animEffect>
                                  </p:childTnLst>
                                </p:cTn>
                              </p:par>
                            </p:childTnLst>
                          </p:cTn>
                        </p:par>
                        <p:par>
                          <p:cTn id="96" fill="hold">
                            <p:stCondLst>
                              <p:cond delay="1000"/>
                            </p:stCondLst>
                            <p:childTnLst>
                              <p:par>
                                <p:cTn id="97" presetID="10" presetClass="exit" presetSubtype="0" fill="hold" nodeType="afterEffect">
                                  <p:stCondLst>
                                    <p:cond delay="0"/>
                                  </p:stCondLst>
                                  <p:childTnLst>
                                    <p:animEffect transition="out" filter="fade">
                                      <p:cBhvr>
                                        <p:cTn id="98" dur="500"/>
                                        <p:tgtEl>
                                          <p:spTgt spid="2"/>
                                        </p:tgtEl>
                                      </p:cBhvr>
                                    </p:animEffect>
                                    <p:set>
                                      <p:cBhvr>
                                        <p:cTn id="99" dur="1" fill="hold">
                                          <p:stCondLst>
                                            <p:cond delay="499"/>
                                          </p:stCondLst>
                                        </p:cTn>
                                        <p:tgtEl>
                                          <p:spTgt spid="2"/>
                                        </p:tgtEl>
                                        <p:attrNameLst>
                                          <p:attrName>style.visibility</p:attrName>
                                        </p:attrNameLst>
                                      </p:cBhvr>
                                      <p:to>
                                        <p:strVal val="hidden"/>
                                      </p:to>
                                    </p:set>
                                  </p:childTnLst>
                                </p:cTn>
                              </p:par>
                              <p:par>
                                <p:cTn id="100" presetID="10" presetClass="entr" presetSubtype="0" fill="hold" nodeType="withEffect">
                                  <p:stCondLst>
                                    <p:cond delay="0"/>
                                  </p:stCondLst>
                                  <p:childTnLst>
                                    <p:set>
                                      <p:cBhvr>
                                        <p:cTn id="101" dur="1" fill="hold">
                                          <p:stCondLst>
                                            <p:cond delay="0"/>
                                          </p:stCondLst>
                                        </p:cTn>
                                        <p:tgtEl>
                                          <p:spTgt spid="278560"/>
                                        </p:tgtEl>
                                        <p:attrNameLst>
                                          <p:attrName>style.visibility</p:attrName>
                                        </p:attrNameLst>
                                      </p:cBhvr>
                                      <p:to>
                                        <p:strVal val="visible"/>
                                      </p:to>
                                    </p:set>
                                    <p:animEffect transition="in" filter="fade">
                                      <p:cBhvr>
                                        <p:cTn id="102" dur="500"/>
                                        <p:tgtEl>
                                          <p:spTgt spid="2785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a:xfrm>
            <a:off x="612141" y="274321"/>
            <a:ext cx="13408659" cy="830997"/>
          </a:xfrm>
        </p:spPr>
        <p:txBody>
          <a:bodyPr/>
          <a:lstStyle/>
          <a:p>
            <a:pPr>
              <a:defRPr/>
            </a:pPr>
            <a:r>
              <a:rPr smtClean="0"/>
              <a:t>Transformations (2)</a:t>
            </a:r>
            <a:endParaRPr/>
          </a:p>
        </p:txBody>
      </p:sp>
      <p:sp>
        <p:nvSpPr>
          <p:cNvPr id="270340" name="Text Box 4"/>
          <p:cNvSpPr txBox="1">
            <a:spLocks noChangeArrowheads="1"/>
          </p:cNvSpPr>
          <p:nvPr/>
        </p:nvSpPr>
        <p:spPr bwMode="auto">
          <a:xfrm>
            <a:off x="974725" y="2835275"/>
            <a:ext cx="6413500" cy="22447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dirty="0">
                <a:solidFill>
                  <a:schemeClr val="bg1"/>
                </a:solidFill>
                <a:effectLst>
                  <a:outerShdw blurRad="38100" dist="38100" dir="2700000" algn="tl">
                    <a:srgbClr val="C0C0C0"/>
                  </a:outerShdw>
                </a:effectLst>
                <a:latin typeface="Consolas" pitchFamily="49" charset="0"/>
              </a:rPr>
              <a:t>&lt;</a:t>
            </a:r>
            <a:r>
              <a:rPr lang="en-US" sz="2600" dirty="0" err="1">
                <a:solidFill>
                  <a:schemeClr val="bg1"/>
                </a:solidFill>
                <a:effectLst>
                  <a:outerShdw blurRad="38100" dist="38100" dir="2700000" algn="tl">
                    <a:srgbClr val="C0C0C0"/>
                  </a:outerShdw>
                </a:effectLst>
                <a:latin typeface="Consolas" pitchFamily="49" charset="0"/>
              </a:rPr>
              <a:t>TextBlock</a:t>
            </a:r>
            <a:r>
              <a:rPr lang="en-US" sz="2600" dirty="0">
                <a:solidFill>
                  <a:schemeClr val="bg1"/>
                </a:solidFill>
                <a:effectLst>
                  <a:outerShdw blurRad="38100" dist="38100" dir="2700000" algn="tl">
                    <a:srgbClr val="C0C0C0"/>
                  </a:outerShdw>
                </a:effectLst>
                <a:latin typeface="Consolas" pitchFamily="49" charset="0"/>
              </a:rPr>
              <a:t> Text="Hello World"&gt;</a:t>
            </a:r>
          </a:p>
          <a:p>
            <a:pPr defTabSz="1306513">
              <a:defRPr/>
            </a:pPr>
            <a:r>
              <a:rPr lang="en-US" sz="2600" dirty="0">
                <a:solidFill>
                  <a:schemeClr val="bg1"/>
                </a:solidFill>
                <a:effectLst>
                  <a:outerShdw blurRad="38100" dist="38100" dir="2700000" algn="tl">
                    <a:srgbClr val="C0C0C0"/>
                  </a:outerShdw>
                </a:effectLst>
                <a:latin typeface="Consolas" pitchFamily="49" charset="0"/>
              </a:rPr>
              <a:t>  &lt;</a:t>
            </a:r>
            <a:r>
              <a:rPr lang="en-US" sz="2600" dirty="0" err="1">
                <a:solidFill>
                  <a:schemeClr val="bg1"/>
                </a:solidFill>
                <a:effectLst>
                  <a:outerShdw blurRad="38100" dist="38100" dir="2700000" algn="tl">
                    <a:srgbClr val="C0C0C0"/>
                  </a:outerShdw>
                </a:effectLst>
                <a:latin typeface="Consolas" pitchFamily="49" charset="0"/>
              </a:rPr>
              <a:t>TextBlock.RenderTransform</a:t>
            </a:r>
            <a:r>
              <a:rPr lang="en-US" sz="2600" dirty="0">
                <a:solidFill>
                  <a:schemeClr val="bg1"/>
                </a:solidFill>
                <a:effectLst>
                  <a:outerShdw blurRad="38100" dist="38100" dir="2700000" algn="tl">
                    <a:srgbClr val="C0C0C0"/>
                  </a:outerShdw>
                </a:effectLst>
                <a:latin typeface="Consolas" pitchFamily="49" charset="0"/>
              </a:rPr>
              <a:t>&gt;</a:t>
            </a:r>
          </a:p>
          <a:p>
            <a:pPr defTabSz="1306513">
              <a:defRPr/>
            </a:pPr>
            <a:r>
              <a:rPr lang="en-US" sz="2600" dirty="0">
                <a:solidFill>
                  <a:schemeClr val="bg1"/>
                </a:solidFill>
                <a:effectLst>
                  <a:outerShdw blurRad="38100" dist="38100" dir="2700000" algn="tl">
                    <a:srgbClr val="C0C0C0"/>
                  </a:outerShdw>
                </a:effectLst>
                <a:latin typeface="Consolas" pitchFamily="49" charset="0"/>
              </a:rPr>
              <a:t>    &lt;</a:t>
            </a:r>
            <a:r>
              <a:rPr lang="en-US" sz="2600" dirty="0" err="1">
                <a:solidFill>
                  <a:schemeClr val="bg1"/>
                </a:solidFill>
                <a:effectLst>
                  <a:outerShdw blurRad="38100" dist="38100" dir="2700000" algn="tl">
                    <a:srgbClr val="C0C0C0"/>
                  </a:outerShdw>
                </a:effectLst>
                <a:latin typeface="Consolas" pitchFamily="49" charset="0"/>
              </a:rPr>
              <a:t>RotateTransform</a:t>
            </a:r>
            <a:r>
              <a:rPr lang="en-US" sz="2600" dirty="0">
                <a:solidFill>
                  <a:schemeClr val="bg1"/>
                </a:solidFill>
                <a:effectLst>
                  <a:outerShdw blurRad="38100" dist="38100" dir="2700000" algn="tl">
                    <a:srgbClr val="C0C0C0"/>
                  </a:outerShdw>
                </a:effectLst>
                <a:latin typeface="Consolas" pitchFamily="49" charset="0"/>
              </a:rPr>
              <a:t> Angle="45" /&gt;</a:t>
            </a:r>
          </a:p>
          <a:p>
            <a:pPr defTabSz="1306513">
              <a:defRPr/>
            </a:pPr>
            <a:r>
              <a:rPr lang="en-US" sz="2600" dirty="0">
                <a:solidFill>
                  <a:schemeClr val="bg1"/>
                </a:solidFill>
                <a:effectLst>
                  <a:outerShdw blurRad="38100" dist="38100" dir="2700000" algn="tl">
                    <a:srgbClr val="C0C0C0"/>
                  </a:outerShdw>
                </a:effectLst>
                <a:latin typeface="Consolas" pitchFamily="49" charset="0"/>
              </a:rPr>
              <a:t>  &lt;/</a:t>
            </a:r>
            <a:r>
              <a:rPr lang="en-US" sz="2600" dirty="0" err="1">
                <a:solidFill>
                  <a:schemeClr val="bg1"/>
                </a:solidFill>
                <a:effectLst>
                  <a:outerShdw blurRad="38100" dist="38100" dir="2700000" algn="tl">
                    <a:srgbClr val="C0C0C0"/>
                  </a:outerShdw>
                </a:effectLst>
                <a:latin typeface="Consolas" pitchFamily="49" charset="0"/>
              </a:rPr>
              <a:t>TextBlock.RenderTransform</a:t>
            </a:r>
            <a:r>
              <a:rPr lang="en-US" sz="2600" dirty="0">
                <a:solidFill>
                  <a:schemeClr val="bg1"/>
                </a:solidFill>
                <a:effectLst>
                  <a:outerShdw blurRad="38100" dist="38100" dir="2700000" algn="tl">
                    <a:srgbClr val="C0C0C0"/>
                  </a:outerShdw>
                </a:effectLst>
                <a:latin typeface="Consolas" pitchFamily="49" charset="0"/>
              </a:rPr>
              <a:t>&gt;</a:t>
            </a:r>
          </a:p>
          <a:p>
            <a:pPr defTabSz="1306513">
              <a:defRPr/>
            </a:pPr>
            <a:r>
              <a:rPr lang="en-US" sz="2600" dirty="0">
                <a:solidFill>
                  <a:schemeClr val="bg1"/>
                </a:solidFill>
                <a:effectLst>
                  <a:outerShdw blurRad="38100" dist="38100" dir="2700000" algn="tl">
                    <a:srgbClr val="C0C0C0"/>
                  </a:outerShdw>
                </a:effectLst>
                <a:latin typeface="Consolas" pitchFamily="49" charset="0"/>
              </a:rPr>
              <a:t>&lt;/</a:t>
            </a:r>
            <a:r>
              <a:rPr lang="en-US" sz="2600" dirty="0" err="1">
                <a:solidFill>
                  <a:schemeClr val="bg1"/>
                </a:solidFill>
                <a:effectLst>
                  <a:outerShdw blurRad="38100" dist="38100" dir="2700000" algn="tl">
                    <a:srgbClr val="C0C0C0"/>
                  </a:outerShdw>
                </a:effectLst>
                <a:latin typeface="Consolas" pitchFamily="49" charset="0"/>
              </a:rPr>
              <a:t>TextBlock</a:t>
            </a:r>
            <a:r>
              <a:rPr lang="en-US" sz="2600" dirty="0">
                <a:solidFill>
                  <a:schemeClr val="bg1"/>
                </a:solidFill>
                <a:effectLst>
                  <a:outerShdw blurRad="38100" dist="38100" dir="2700000" algn="tl">
                    <a:srgbClr val="C0C0C0"/>
                  </a:outerShdw>
                </a:effectLst>
                <a:latin typeface="Consolas" pitchFamily="49" charset="0"/>
              </a:rPr>
              <a:t>&gt;</a:t>
            </a:r>
          </a:p>
        </p:txBody>
      </p:sp>
      <p:sp>
        <p:nvSpPr>
          <p:cNvPr id="2" name="Rectangle 2"/>
          <p:cNvSpPr>
            <a:spLocks noChangeArrowheads="1"/>
          </p:cNvSpPr>
          <p:nvPr/>
        </p:nvSpPr>
        <p:spPr bwMode="auto">
          <a:xfrm rot="2700000">
            <a:off x="8499475" y="4251325"/>
            <a:ext cx="5064125" cy="962025"/>
          </a:xfrm>
          <a:prstGeom prst="rect">
            <a:avLst/>
          </a:prstGeom>
          <a:noFill/>
          <a:ln w="9525">
            <a:noFill/>
            <a:miter lim="800000"/>
            <a:headEnd/>
            <a:tailEnd/>
          </a:ln>
          <a:effectLst>
            <a:outerShdw algn="tl" rotWithShape="0">
              <a:srgbClr val="E76429">
                <a:alpha val="78999"/>
              </a:srgbClr>
            </a:outerShdw>
          </a:effectLst>
        </p:spPr>
        <p:txBody>
          <a:bodyPr lIns="130622" tIns="65311" rIns="130622" bIns="65311">
            <a:spAutoFit/>
          </a:bodyPr>
          <a:lstStyle/>
          <a:p>
            <a:pPr defTabSz="1095375">
              <a:lnSpc>
                <a:spcPct val="90000"/>
              </a:lnSpc>
              <a:defRPr/>
            </a:pPr>
            <a:r>
              <a:rPr lang="en-US" sz="6000">
                <a:solidFill>
                  <a:schemeClr val="tx1"/>
                </a:solidFill>
                <a:effectLst>
                  <a:outerShdw blurRad="38100" dist="38100" dir="2700000" algn="tl">
                    <a:srgbClr val="000000"/>
                  </a:outerShdw>
                </a:effectLst>
              </a:rPr>
              <a:t>Hello World</a:t>
            </a: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Transforms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Networking</a:t>
            </a:r>
            <a:endParaRPr sz="7200"/>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Rich Networking Options Available</a:t>
            </a:r>
            <a:endParaRPr lang="en-US" dirty="0"/>
          </a:p>
        </p:txBody>
      </p:sp>
      <p:sp>
        <p:nvSpPr>
          <p:cNvPr id="3" name="Content Placeholder 2"/>
          <p:cNvSpPr>
            <a:spLocks noGrp="1"/>
          </p:cNvSpPr>
          <p:nvPr>
            <p:ph idx="1"/>
          </p:nvPr>
        </p:nvSpPr>
        <p:spPr>
          <a:xfrm>
            <a:off x="612141" y="1697357"/>
            <a:ext cx="13408659" cy="4622804"/>
          </a:xfrm>
        </p:spPr>
        <p:txBody>
          <a:bodyPr/>
          <a:lstStyle/>
          <a:p>
            <a:r>
              <a:rPr smtClean="0"/>
              <a:t>HTTP</a:t>
            </a:r>
          </a:p>
          <a:p>
            <a:r>
              <a:rPr smtClean="0"/>
              <a:t>WCF/SOAP</a:t>
            </a:r>
          </a:p>
          <a:p>
            <a:r>
              <a:rPr smtClean="0"/>
              <a:t>REST</a:t>
            </a:r>
          </a:p>
          <a:p>
            <a:r>
              <a:rPr smtClean="0"/>
              <a:t>RSS</a:t>
            </a:r>
          </a:p>
          <a:p>
            <a:r>
              <a:rPr smtClean="0"/>
              <a:t>Sockets</a:t>
            </a:r>
          </a:p>
          <a:p>
            <a:endParaRPr sz="1600"/>
          </a:p>
          <a:p>
            <a:r>
              <a:rPr smtClean="0"/>
              <a:t>Cross Domain Networking Support</a:t>
            </a:r>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Networking</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Databinding</a:t>
            </a:r>
            <a:endParaRPr sz="7200"/>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Databinding</a:t>
            </a:r>
            <a:endParaRPr lang="en-US" dirty="0"/>
          </a:p>
        </p:txBody>
      </p:sp>
      <p:sp>
        <p:nvSpPr>
          <p:cNvPr id="3" name="Content Placeholder 2"/>
          <p:cNvSpPr>
            <a:spLocks noGrp="1"/>
          </p:cNvSpPr>
          <p:nvPr>
            <p:ph idx="1"/>
          </p:nvPr>
        </p:nvSpPr>
        <p:spPr>
          <a:xfrm>
            <a:off x="574041" y="1411607"/>
            <a:ext cx="13408659" cy="5787225"/>
          </a:xfrm>
        </p:spPr>
        <p:txBody>
          <a:bodyPr/>
          <a:lstStyle/>
          <a:p>
            <a:r>
              <a:rPr smtClean="0"/>
              <a:t>Enable clean view/model separation and binding</a:t>
            </a:r>
          </a:p>
          <a:p>
            <a:pPr lvl="1"/>
            <a:r>
              <a:rPr smtClean="0"/>
              <a:t>Change UI presentation wtihout code-behind modifications</a:t>
            </a:r>
          </a:p>
          <a:p>
            <a:endParaRPr sz="2800"/>
          </a:p>
          <a:p>
            <a:r>
              <a:rPr smtClean="0"/>
              <a:t>Works with any object that implements I</a:t>
            </a:r>
            <a:r>
              <a:rPr/>
              <a:t>E</a:t>
            </a:r>
            <a:r>
              <a:rPr smtClean="0"/>
              <a:t>numerable</a:t>
            </a:r>
          </a:p>
          <a:p>
            <a:pPr lvl="1"/>
            <a:r>
              <a:rPr smtClean="0"/>
              <a:t>Arrays, Lists, Collections, etc.</a:t>
            </a:r>
          </a:p>
          <a:p>
            <a:pPr>
              <a:buNone/>
            </a:pPr>
            <a:endParaRPr sz="2800"/>
          </a:p>
          <a:p>
            <a:r>
              <a:rPr smtClean="0"/>
              <a:t>Binding Expressions can be one way or two way</a:t>
            </a:r>
          </a:p>
          <a:p>
            <a:endParaRPr sz="2800"/>
          </a:p>
          <a:p>
            <a:r>
              <a:rPr smtClean="0"/>
              <a:t>INotifyPropertyChange change </a:t>
            </a:r>
            <a:r>
              <a:rPr/>
              <a:t>notifications </a:t>
            </a:r>
            <a:r>
              <a:rPr smtClean="0"/>
              <a:t>supported</a:t>
            </a:r>
            <a:endParaRPr lang="en-US" dirty="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Loading a Silverlight Application</a:t>
            </a:r>
            <a:r>
              <a:rPr lang="en-US" dirty="0" smtClean="0"/>
              <a:t>…</a:t>
            </a:r>
            <a:endParaRPr lang="en-US" dirty="0"/>
          </a:p>
        </p:txBody>
      </p:sp>
      <p:pic>
        <p:nvPicPr>
          <p:cNvPr id="1028" name="Picture 4"/>
          <p:cNvPicPr>
            <a:picLocks noChangeAspect="1" noChangeArrowheads="1"/>
          </p:cNvPicPr>
          <p:nvPr/>
        </p:nvPicPr>
        <p:blipFill>
          <a:blip r:embed="rId2"/>
          <a:srcRect/>
          <a:stretch>
            <a:fillRect/>
          </a:stretch>
        </p:blipFill>
        <p:spPr bwMode="auto">
          <a:xfrm>
            <a:off x="257174" y="2133600"/>
            <a:ext cx="14146267" cy="22479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Databinding</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User Controls</a:t>
            </a:r>
            <a:endParaRPr lang="en-US" dirty="0"/>
          </a:p>
        </p:txBody>
      </p:sp>
      <p:sp>
        <p:nvSpPr>
          <p:cNvPr id="3" name="Content Placeholder 2"/>
          <p:cNvSpPr>
            <a:spLocks noGrp="1"/>
          </p:cNvSpPr>
          <p:nvPr>
            <p:ph idx="1"/>
          </p:nvPr>
        </p:nvSpPr>
        <p:spPr>
          <a:xfrm>
            <a:off x="612141" y="1697357"/>
            <a:ext cx="13408659" cy="3044936"/>
          </a:xfrm>
        </p:spPr>
        <p:txBody>
          <a:bodyPr/>
          <a:lstStyle/>
          <a:p>
            <a:r>
              <a:rPr smtClean="0"/>
              <a:t>Enable easy encapsulation and re-use of functionality</a:t>
            </a:r>
          </a:p>
          <a:p>
            <a:endParaRPr sz="2400"/>
          </a:p>
          <a:p>
            <a:r>
              <a:rPr smtClean="0"/>
              <a:t>Can be declaratively specified or procedurally created</a:t>
            </a:r>
          </a:p>
          <a:p>
            <a:endParaRPr sz="2400"/>
          </a:p>
          <a:p>
            <a:r>
              <a:rPr smtClean="0"/>
              <a:t>Can expose custom events and properties</a:t>
            </a:r>
            <a:endParaRPr lang="en-US" dirty="0"/>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U</a:t>
            </a:r>
            <a:r>
              <a:rPr lang="en-US" dirty="0" smtClean="0"/>
              <a:t>s</a:t>
            </a:r>
            <a:r>
              <a:rPr smtClean="0"/>
              <a:t>er Controls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Styles</a:t>
            </a:r>
            <a:endParaRPr sz="7200"/>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a:xfrm>
            <a:off x="612141" y="274320"/>
            <a:ext cx="4508499" cy="830997"/>
          </a:xfrm>
        </p:spPr>
        <p:txBody>
          <a:bodyPr/>
          <a:lstStyle/>
          <a:p>
            <a:pPr eaLnBrk="1" hangingPunct="1">
              <a:defRPr/>
            </a:pPr>
            <a:r>
              <a:rPr lang="en-US" dirty="0" smtClean="0"/>
              <a:t>Styles</a:t>
            </a:r>
          </a:p>
        </p:txBody>
      </p:sp>
      <p:sp>
        <p:nvSpPr>
          <p:cNvPr id="12291" name="Rectangle 3"/>
          <p:cNvSpPr>
            <a:spLocks noGrp="1" noChangeArrowheads="1"/>
          </p:cNvSpPr>
          <p:nvPr>
            <p:ph type="body" idx="1"/>
          </p:nvPr>
        </p:nvSpPr>
        <p:spPr>
          <a:xfrm>
            <a:off x="361951" y="1697356"/>
            <a:ext cx="14268450" cy="5415842"/>
          </a:xfrm>
        </p:spPr>
        <p:txBody>
          <a:bodyPr/>
          <a:lstStyle/>
          <a:p>
            <a:pPr eaLnBrk="1" hangingPunct="1"/>
            <a:r>
              <a:rPr lang="en-US" dirty="0" smtClean="0"/>
              <a:t>Allow look and feel of a control to be defined externally</a:t>
            </a:r>
          </a:p>
          <a:p>
            <a:pPr lvl="1" eaLnBrk="1" hangingPunct="1"/>
            <a:r>
              <a:rPr lang="en-US" dirty="0" smtClean="0"/>
              <a:t>Conceptually similar to </a:t>
            </a:r>
            <a:r>
              <a:rPr dirty="0" err="1" smtClean="0"/>
              <a:t>S</a:t>
            </a:r>
            <a:r>
              <a:rPr lang="en-US" dirty="0" err="1" smtClean="0"/>
              <a:t>tylesheets</a:t>
            </a:r>
            <a:r>
              <a:rPr lang="en-US" dirty="0" smtClean="0"/>
              <a:t> with HTML</a:t>
            </a:r>
          </a:p>
          <a:p>
            <a:pPr lvl="1" eaLnBrk="1" hangingPunct="1"/>
            <a:endParaRPr lang="en-US" dirty="0" smtClean="0"/>
          </a:p>
          <a:p>
            <a:r>
              <a:rPr lang="en-US" dirty="0" smtClean="0"/>
              <a:t>Support encapsulating style properties and control templates</a:t>
            </a:r>
          </a:p>
          <a:p>
            <a:pPr lvl="1"/>
            <a:r>
              <a:rPr smtClean="0"/>
              <a:t>Control templates particularly powerful (will see soon)</a:t>
            </a:r>
          </a:p>
          <a:p>
            <a:pPr lvl="1"/>
            <a:endParaRPr smtClean="0"/>
          </a:p>
          <a:p>
            <a:r>
              <a:rPr smtClean="0"/>
              <a:t>Can be defined either within UI XAML files or App.xaml</a:t>
            </a:r>
          </a:p>
          <a:p>
            <a:pPr lvl="1"/>
            <a:r>
              <a:rPr smtClean="0"/>
              <a:t>App.xaml allows use across all files in application</a:t>
            </a:r>
            <a:endParaRPr lang="en-US" dirty="0" smtClean="0"/>
          </a:p>
        </p:txBody>
      </p:sp>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Styles</a:t>
            </a:r>
            <a:endParaRPr lang="en-US" dirty="0"/>
          </a:p>
        </p:txBody>
      </p:sp>
      <p:pic>
        <p:nvPicPr>
          <p:cNvPr id="119810" name="Picture 2" descr="http://silverlight1blogpost.s3.amazonaws.com/step66.png"/>
          <p:cNvPicPr>
            <a:picLocks noChangeAspect="1" noChangeArrowheads="1"/>
          </p:cNvPicPr>
          <p:nvPr/>
        </p:nvPicPr>
        <p:blipFill>
          <a:blip r:embed="rId2"/>
          <a:srcRect/>
          <a:stretch>
            <a:fillRect/>
          </a:stretch>
        </p:blipFill>
        <p:spPr bwMode="auto">
          <a:xfrm>
            <a:off x="327025" y="2438399"/>
            <a:ext cx="13922375" cy="1486219"/>
          </a:xfrm>
          <a:prstGeom prst="rect">
            <a:avLst/>
          </a:prstGeom>
          <a:noFill/>
        </p:spPr>
      </p:pic>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Styles</a:t>
            </a:r>
            <a:endParaRPr lang="en-US" dirty="0"/>
          </a:p>
        </p:txBody>
      </p:sp>
      <p:pic>
        <p:nvPicPr>
          <p:cNvPr id="1026" name="Picture 2" descr="http://silverlight1blogpost.s3.amazonaws.com/step72.png"/>
          <p:cNvPicPr>
            <a:picLocks noChangeAspect="1" noChangeArrowheads="1"/>
          </p:cNvPicPr>
          <p:nvPr/>
        </p:nvPicPr>
        <p:blipFill>
          <a:blip r:embed="rId2"/>
          <a:srcRect/>
          <a:stretch>
            <a:fillRect/>
          </a:stretch>
        </p:blipFill>
        <p:spPr bwMode="auto">
          <a:xfrm>
            <a:off x="555624" y="1249362"/>
            <a:ext cx="13522325" cy="6744047"/>
          </a:xfrm>
          <a:prstGeom prst="rect">
            <a:avLst/>
          </a:prstGeom>
          <a:noFill/>
        </p:spPr>
      </p:pic>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Styles</a:t>
            </a:r>
            <a:endParaRPr lang="en-US" dirty="0"/>
          </a:p>
        </p:txBody>
      </p:sp>
      <p:pic>
        <p:nvPicPr>
          <p:cNvPr id="118786" name="Picture 2" descr="http://silverlight1blogpost.s3.amazonaws.com/step71.png"/>
          <p:cNvPicPr>
            <a:picLocks noChangeAspect="1" noChangeArrowheads="1"/>
          </p:cNvPicPr>
          <p:nvPr/>
        </p:nvPicPr>
        <p:blipFill>
          <a:blip r:embed="rId2"/>
          <a:srcRect/>
          <a:stretch>
            <a:fillRect/>
          </a:stretch>
        </p:blipFill>
        <p:spPr bwMode="auto">
          <a:xfrm>
            <a:off x="346075" y="5056186"/>
            <a:ext cx="13789025" cy="1650623"/>
          </a:xfrm>
          <a:prstGeom prst="rect">
            <a:avLst/>
          </a:prstGeom>
          <a:noFill/>
        </p:spPr>
      </p:pic>
      <p:pic>
        <p:nvPicPr>
          <p:cNvPr id="5" name="Picture 2" descr="http://silverlight1blogpost.s3.amazonaws.com/step66.png"/>
          <p:cNvPicPr>
            <a:picLocks noChangeAspect="1" noChangeArrowheads="1"/>
          </p:cNvPicPr>
          <p:nvPr/>
        </p:nvPicPr>
        <p:blipFill>
          <a:blip r:embed="rId3"/>
          <a:srcRect/>
          <a:stretch>
            <a:fillRect/>
          </a:stretch>
        </p:blipFill>
        <p:spPr bwMode="auto">
          <a:xfrm>
            <a:off x="269875" y="1695451"/>
            <a:ext cx="13922375" cy="1657668"/>
          </a:xfrm>
          <a:prstGeom prst="rect">
            <a:avLst/>
          </a:prstGeom>
          <a:noFill/>
        </p:spPr>
      </p:pic>
      <p:sp>
        <p:nvSpPr>
          <p:cNvPr id="13" name="Down Arrow 12"/>
          <p:cNvSpPr/>
          <p:nvPr/>
        </p:nvSpPr>
        <p:spPr bwMode="auto">
          <a:xfrm>
            <a:off x="6610350" y="3543300"/>
            <a:ext cx="685800" cy="1352550"/>
          </a:xfrm>
          <a:prstGeom prst="downArrow">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109728" tIns="54864" rIns="109728" bIns="54864" numCol="1" rtlCol="0" anchor="ctr" anchorCtr="0" compatLnSpc="1">
            <a:prstTxWarp prst="textNoShape">
              <a:avLst/>
            </a:prstTxWarp>
          </a:bodyPr>
          <a:lstStyle/>
          <a:p>
            <a:pPr algn="ctr" defTabSz="1096963"/>
            <a:endParaRPr lang="en-US" dirty="0" smtClean="0">
              <a:solidFill>
                <a:schemeClr val="tx1"/>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Content Templates</a:t>
            </a:r>
            <a:endParaRPr sz="7200"/>
          </a:p>
        </p:txBody>
      </p:sp>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a:xfrm>
            <a:off x="612141" y="274321"/>
            <a:ext cx="8665209" cy="963930"/>
          </a:xfrm>
        </p:spPr>
        <p:txBody>
          <a:bodyPr/>
          <a:lstStyle/>
          <a:p>
            <a:pPr eaLnBrk="1" hangingPunct="1">
              <a:defRPr/>
            </a:pPr>
            <a:r>
              <a:rPr lang="en-US" dirty="0" smtClean="0"/>
              <a:t>Content Templates</a:t>
            </a:r>
          </a:p>
        </p:txBody>
      </p:sp>
      <p:sp>
        <p:nvSpPr>
          <p:cNvPr id="12291" name="Rectangle 3"/>
          <p:cNvSpPr>
            <a:spLocks noGrp="1" noChangeArrowheads="1"/>
          </p:cNvSpPr>
          <p:nvPr>
            <p:ph type="body" idx="1"/>
          </p:nvPr>
        </p:nvSpPr>
        <p:spPr>
          <a:xfrm>
            <a:off x="361951" y="1697356"/>
            <a:ext cx="14268450" cy="4639219"/>
          </a:xfrm>
        </p:spPr>
        <p:txBody>
          <a:bodyPr/>
          <a:lstStyle/>
          <a:p>
            <a:pPr eaLnBrk="1" hangingPunct="1"/>
            <a:r>
              <a:rPr lang="en-US" dirty="0" smtClean="0"/>
              <a:t>Allow the visual tree of a control to be completely replaced and/or customized however you want</a:t>
            </a:r>
          </a:p>
          <a:p>
            <a:pPr eaLnBrk="1" hangingPunct="1"/>
            <a:endParaRPr/>
          </a:p>
          <a:p>
            <a:pPr eaLnBrk="1" hangingPunct="1"/>
            <a:r>
              <a:rPr smtClean="0"/>
              <a:t>Override not only the look and style </a:t>
            </a:r>
            <a:r>
              <a:rPr lang="en-US" dirty="0" smtClean="0"/>
              <a:t>–</a:t>
            </a:r>
            <a:r>
              <a:rPr smtClean="0"/>
              <a:t> but also the feel</a:t>
            </a:r>
          </a:p>
          <a:p>
            <a:pPr lvl="1"/>
            <a:r>
              <a:rPr smtClean="0"/>
              <a:t>Interaction behaviors, animations, etc.</a:t>
            </a:r>
          </a:p>
          <a:p>
            <a:pPr lvl="1"/>
            <a:endParaRPr smtClean="0"/>
          </a:p>
          <a:p>
            <a:r>
              <a:rPr smtClean="0"/>
              <a:t>Enable clean designer/developer workflow</a:t>
            </a:r>
            <a:endParaRPr lang="en-US" dirty="0" smtClean="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78098" y="103778"/>
            <a:ext cx="13408659" cy="830997"/>
          </a:xfrm>
        </p:spPr>
        <p:txBody>
          <a:bodyPr/>
          <a:lstStyle/>
          <a:p>
            <a:pPr>
              <a:defRPr/>
            </a:pPr>
            <a:r>
              <a:rPr smtClean="0"/>
              <a:t>Test.htm</a:t>
            </a:r>
            <a:endParaRPr/>
          </a:p>
        </p:txBody>
      </p:sp>
      <p:sp>
        <p:nvSpPr>
          <p:cNvPr id="9" name="Text Box 4"/>
          <p:cNvSpPr txBox="1">
            <a:spLocks noChangeArrowheads="1"/>
          </p:cNvSpPr>
          <p:nvPr/>
        </p:nvSpPr>
        <p:spPr bwMode="auto">
          <a:xfrm>
            <a:off x="187325" y="1108075"/>
            <a:ext cx="14290675" cy="6019217"/>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&lt;html&gt;</a:t>
            </a:r>
          </a:p>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&lt;body&gt;</a:t>
            </a:r>
          </a:p>
          <a:p>
            <a:pPr>
              <a:defRPr/>
            </a:pPr>
            <a:endParaRPr lang="en-US" sz="2200" dirty="0" smtClean="0">
              <a:solidFill>
                <a:schemeClr val="bg1"/>
              </a:solidFill>
              <a:effectLst>
                <a:outerShdw blurRad="38100" dist="38100" dir="2700000" algn="tl">
                  <a:srgbClr val="000000">
                    <a:alpha val="43137"/>
                  </a:srgbClr>
                </a:outerShdw>
              </a:effectLst>
              <a:latin typeface="Consolas" pitchFamily="49" charset="0"/>
            </a:endParaRPr>
          </a:p>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   &lt;object data="</a:t>
            </a:r>
            <a:r>
              <a:rPr lang="en-US" sz="2200" dirty="0" err="1" smtClean="0">
                <a:solidFill>
                  <a:schemeClr val="bg1"/>
                </a:solidFill>
                <a:effectLst>
                  <a:outerShdw blurRad="38100" dist="38100" dir="2700000" algn="tl">
                    <a:srgbClr val="000000">
                      <a:alpha val="43137"/>
                    </a:srgbClr>
                  </a:outerShdw>
                </a:effectLst>
                <a:latin typeface="Consolas" pitchFamily="49" charset="0"/>
              </a:rPr>
              <a:t>data:application</a:t>
            </a:r>
            <a:r>
              <a:rPr lang="en-US" sz="2200" dirty="0" smtClean="0">
                <a:solidFill>
                  <a:schemeClr val="bg1"/>
                </a:solidFill>
                <a:effectLst>
                  <a:outerShdw blurRad="38100" dist="38100" dir="2700000" algn="tl">
                    <a:srgbClr val="000000">
                      <a:alpha val="43137"/>
                    </a:srgbClr>
                  </a:outerShdw>
                </a:effectLst>
                <a:latin typeface="Consolas" pitchFamily="49" charset="0"/>
              </a:rPr>
              <a:t>/x-</a:t>
            </a:r>
            <a:r>
              <a:rPr lang="en-US" sz="2200" dirty="0" err="1" smtClean="0">
                <a:solidFill>
                  <a:schemeClr val="bg1"/>
                </a:solidFill>
                <a:effectLst>
                  <a:outerShdw blurRad="38100" dist="38100" dir="2700000" algn="tl">
                    <a:srgbClr val="000000">
                      <a:alpha val="43137"/>
                    </a:srgbClr>
                  </a:outerShdw>
                </a:effectLst>
                <a:latin typeface="Consolas" pitchFamily="49" charset="0"/>
              </a:rPr>
              <a:t>silverlight</a:t>
            </a:r>
            <a:r>
              <a:rPr lang="en-US" sz="2200" dirty="0" smtClean="0">
                <a:solidFill>
                  <a:schemeClr val="bg1"/>
                </a:solidFill>
                <a:effectLst>
                  <a:outerShdw blurRad="38100" dist="38100" dir="2700000" algn="tl">
                    <a:srgbClr val="000000">
                      <a:alpha val="43137"/>
                    </a:srgbClr>
                  </a:outerShdw>
                </a:effectLst>
                <a:latin typeface="Consolas" pitchFamily="49" charset="0"/>
              </a:rPr>
              <a:t>," type="application/x-silverlight-2-b1"&gt;</a:t>
            </a:r>
          </a:p>
          <a:p>
            <a:pPr>
              <a:defRPr/>
            </a:pPr>
            <a:endParaRPr lang="en-US" sz="2200" dirty="0" smtClean="0">
              <a:solidFill>
                <a:schemeClr val="bg1"/>
              </a:solidFill>
              <a:effectLst>
                <a:outerShdw blurRad="38100" dist="38100" dir="2700000" algn="tl">
                  <a:srgbClr val="000000">
                    <a:alpha val="43137"/>
                  </a:srgbClr>
                </a:outerShdw>
              </a:effectLst>
              <a:latin typeface="Consolas" pitchFamily="49" charset="0"/>
            </a:endParaRPr>
          </a:p>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	&lt;</a:t>
            </a:r>
            <a:r>
              <a:rPr lang="en-US" sz="2200" dirty="0" err="1" smtClean="0">
                <a:solidFill>
                  <a:schemeClr val="bg1"/>
                </a:solidFill>
                <a:effectLst>
                  <a:outerShdw blurRad="38100" dist="38100" dir="2700000" algn="tl">
                    <a:srgbClr val="000000">
                      <a:alpha val="43137"/>
                    </a:srgbClr>
                  </a:outerShdw>
                </a:effectLst>
                <a:latin typeface="Consolas" pitchFamily="49" charset="0"/>
              </a:rPr>
              <a:t>param</a:t>
            </a:r>
            <a:r>
              <a:rPr lang="en-US" sz="2200" dirty="0" smtClean="0">
                <a:solidFill>
                  <a:schemeClr val="bg1"/>
                </a:solidFill>
                <a:effectLst>
                  <a:outerShdw blurRad="38100" dist="38100" dir="2700000" algn="tl">
                    <a:srgbClr val="000000">
                      <a:alpha val="43137"/>
                    </a:srgbClr>
                  </a:outerShdw>
                </a:effectLst>
                <a:latin typeface="Consolas" pitchFamily="49" charset="0"/>
              </a:rPr>
              <a:t> name="source“ value="</a:t>
            </a:r>
            <a:r>
              <a:rPr lang="en-US" sz="2200" b="1" dirty="0" err="1" smtClean="0">
                <a:solidFill>
                  <a:srgbClr val="FF0000"/>
                </a:solidFill>
                <a:effectLst>
                  <a:outerShdw blurRad="38100" dist="38100" dir="2700000" algn="tl">
                    <a:srgbClr val="000000">
                      <a:alpha val="43137"/>
                    </a:srgbClr>
                  </a:outerShdw>
                </a:effectLst>
                <a:latin typeface="Consolas" pitchFamily="49" charset="0"/>
              </a:rPr>
              <a:t>ClientBin</a:t>
            </a:r>
            <a:r>
              <a:rPr lang="en-US" sz="2200" b="1" dirty="0" smtClean="0">
                <a:solidFill>
                  <a:srgbClr val="FF0000"/>
                </a:solidFill>
                <a:effectLst>
                  <a:outerShdw blurRad="38100" dist="38100" dir="2700000" algn="tl">
                    <a:srgbClr val="000000">
                      <a:alpha val="43137"/>
                    </a:srgbClr>
                  </a:outerShdw>
                </a:effectLst>
                <a:latin typeface="Consolas" pitchFamily="49" charset="0"/>
              </a:rPr>
              <a:t>/SilverlightApplication1.xap</a:t>
            </a:r>
            <a:r>
              <a:rPr lang="en-US" sz="2200" dirty="0" smtClean="0">
                <a:solidFill>
                  <a:schemeClr val="bg1"/>
                </a:solidFill>
                <a:effectLst>
                  <a:outerShdw blurRad="38100" dist="38100" dir="2700000" algn="tl">
                    <a:srgbClr val="000000">
                      <a:alpha val="43137"/>
                    </a:srgbClr>
                  </a:outerShdw>
                </a:effectLst>
                <a:latin typeface="Consolas" pitchFamily="49" charset="0"/>
              </a:rPr>
              <a:t>"/&gt;</a:t>
            </a:r>
          </a:p>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			</a:t>
            </a:r>
          </a:p>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	&lt;a </a:t>
            </a:r>
            <a:r>
              <a:rPr lang="en-US" sz="2200" dirty="0" err="1" smtClean="0">
                <a:solidFill>
                  <a:schemeClr val="bg1"/>
                </a:solidFill>
                <a:effectLst>
                  <a:outerShdw blurRad="38100" dist="38100" dir="2700000" algn="tl">
                    <a:srgbClr val="000000">
                      <a:alpha val="43137"/>
                    </a:srgbClr>
                  </a:outerShdw>
                </a:effectLst>
                <a:latin typeface="Consolas" pitchFamily="49" charset="0"/>
              </a:rPr>
              <a:t>href</a:t>
            </a:r>
            <a:r>
              <a:rPr lang="en-US" sz="2200" dirty="0" smtClean="0">
                <a:solidFill>
                  <a:schemeClr val="bg1"/>
                </a:solidFill>
                <a:effectLst>
                  <a:outerShdw blurRad="38100" dist="38100" dir="2700000" algn="tl">
                    <a:srgbClr val="000000">
                      <a:alpha val="43137"/>
                    </a:srgbClr>
                  </a:outerShdw>
                </a:effectLst>
                <a:latin typeface="Consolas" pitchFamily="49" charset="0"/>
              </a:rPr>
              <a:t>="http://go.microsoft.com/fwlink/?LinkID=108182"&gt;</a:t>
            </a:r>
          </a:p>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        &lt;</a:t>
            </a:r>
            <a:r>
              <a:rPr lang="en-US" sz="2200" dirty="0" err="1" smtClean="0">
                <a:solidFill>
                  <a:schemeClr val="bg1"/>
                </a:solidFill>
                <a:effectLst>
                  <a:outerShdw blurRad="38100" dist="38100" dir="2700000" algn="tl">
                    <a:srgbClr val="000000">
                      <a:alpha val="43137"/>
                    </a:srgbClr>
                  </a:outerShdw>
                </a:effectLst>
                <a:latin typeface="Consolas" pitchFamily="49" charset="0"/>
              </a:rPr>
              <a:t>img</a:t>
            </a:r>
            <a:r>
              <a:rPr lang="en-US" sz="2200" dirty="0" smtClean="0">
                <a:solidFill>
                  <a:schemeClr val="bg1"/>
                </a:solidFill>
                <a:effectLst>
                  <a:outerShdw blurRad="38100" dist="38100" dir="2700000" algn="tl">
                    <a:srgbClr val="000000">
                      <a:alpha val="43137"/>
                    </a:srgbClr>
                  </a:outerShdw>
                </a:effectLst>
                <a:latin typeface="Consolas" pitchFamily="49" charset="0"/>
              </a:rPr>
              <a:t> </a:t>
            </a:r>
            <a:r>
              <a:rPr lang="en-US" sz="2200" dirty="0" err="1" smtClean="0">
                <a:solidFill>
                  <a:schemeClr val="bg1"/>
                </a:solidFill>
                <a:effectLst>
                  <a:outerShdw blurRad="38100" dist="38100" dir="2700000" algn="tl">
                    <a:srgbClr val="000000">
                      <a:alpha val="43137"/>
                    </a:srgbClr>
                  </a:outerShdw>
                </a:effectLst>
                <a:latin typeface="Consolas" pitchFamily="49" charset="0"/>
              </a:rPr>
              <a:t>src</a:t>
            </a:r>
            <a:r>
              <a:rPr lang="en-US" sz="2200" dirty="0" smtClean="0">
                <a:solidFill>
                  <a:schemeClr val="bg1"/>
                </a:solidFill>
                <a:effectLst>
                  <a:outerShdw blurRad="38100" dist="38100" dir="2700000" algn="tl">
                    <a:srgbClr val="000000">
                      <a:alpha val="43137"/>
                    </a:srgbClr>
                  </a:outerShdw>
                </a:effectLst>
                <a:latin typeface="Consolas" pitchFamily="49" charset="0"/>
              </a:rPr>
              <a:t>="http://go.microsoft.com/fwlink/?LinkId=108181" /&gt;</a:t>
            </a:r>
          </a:p>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	&lt;/a&gt;</a:t>
            </a:r>
          </a:p>
          <a:p>
            <a:pPr>
              <a:defRPr/>
            </a:pPr>
            <a:endParaRPr lang="en-US" sz="2200" dirty="0" smtClean="0">
              <a:solidFill>
                <a:schemeClr val="bg1"/>
              </a:solidFill>
              <a:effectLst>
                <a:outerShdw blurRad="38100" dist="38100" dir="2700000" algn="tl">
                  <a:srgbClr val="000000">
                    <a:alpha val="43137"/>
                  </a:srgbClr>
                </a:outerShdw>
              </a:effectLst>
              <a:latin typeface="Consolas" pitchFamily="49" charset="0"/>
            </a:endParaRPr>
          </a:p>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   &lt;/object&gt;</a:t>
            </a:r>
          </a:p>
          <a:p>
            <a:pPr>
              <a:defRPr/>
            </a:pPr>
            <a:endParaRPr lang="en-US" sz="2200" dirty="0" smtClean="0">
              <a:solidFill>
                <a:schemeClr val="bg1"/>
              </a:solidFill>
              <a:effectLst>
                <a:outerShdw blurRad="38100" dist="38100" dir="2700000" algn="tl">
                  <a:srgbClr val="000000">
                    <a:alpha val="43137"/>
                  </a:srgbClr>
                </a:outerShdw>
              </a:effectLst>
              <a:latin typeface="Consolas" pitchFamily="49" charset="0"/>
            </a:endParaRPr>
          </a:p>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   &lt;</a:t>
            </a:r>
            <a:r>
              <a:rPr lang="en-US" sz="2200" dirty="0" err="1" smtClean="0">
                <a:solidFill>
                  <a:schemeClr val="bg1"/>
                </a:solidFill>
                <a:effectLst>
                  <a:outerShdw blurRad="38100" dist="38100" dir="2700000" algn="tl">
                    <a:srgbClr val="000000">
                      <a:alpha val="43137"/>
                    </a:srgbClr>
                  </a:outerShdw>
                </a:effectLst>
                <a:latin typeface="Consolas" pitchFamily="49" charset="0"/>
              </a:rPr>
              <a:t>iframe</a:t>
            </a:r>
            <a:r>
              <a:rPr lang="en-US" sz="2200" dirty="0" smtClean="0">
                <a:solidFill>
                  <a:schemeClr val="bg1"/>
                </a:solidFill>
                <a:effectLst>
                  <a:outerShdw blurRad="38100" dist="38100" dir="2700000" algn="tl">
                    <a:srgbClr val="000000">
                      <a:alpha val="43137"/>
                    </a:srgbClr>
                  </a:outerShdw>
                </a:effectLst>
                <a:latin typeface="Consolas" pitchFamily="49" charset="0"/>
              </a:rPr>
              <a:t> style='visibility:hidden;height:0;width:0;border:0px'&gt;&lt;/</a:t>
            </a:r>
            <a:r>
              <a:rPr lang="en-US" sz="2200" dirty="0" err="1" smtClean="0">
                <a:solidFill>
                  <a:schemeClr val="bg1"/>
                </a:solidFill>
                <a:effectLst>
                  <a:outerShdw blurRad="38100" dist="38100" dir="2700000" algn="tl">
                    <a:srgbClr val="000000">
                      <a:alpha val="43137"/>
                    </a:srgbClr>
                  </a:outerShdw>
                </a:effectLst>
                <a:latin typeface="Consolas" pitchFamily="49" charset="0"/>
              </a:rPr>
              <a:t>iframe</a:t>
            </a:r>
            <a:r>
              <a:rPr lang="en-US" sz="2200" dirty="0" smtClean="0">
                <a:solidFill>
                  <a:schemeClr val="bg1"/>
                </a:solidFill>
                <a:effectLst>
                  <a:outerShdw blurRad="38100" dist="38100" dir="2700000" algn="tl">
                    <a:srgbClr val="000000">
                      <a:alpha val="43137"/>
                    </a:srgbClr>
                  </a:outerShdw>
                </a:effectLst>
                <a:latin typeface="Consolas" pitchFamily="49" charset="0"/>
              </a:rPr>
              <a:t>&gt;</a:t>
            </a:r>
          </a:p>
          <a:p>
            <a:pPr>
              <a:defRPr/>
            </a:pPr>
            <a:endParaRPr lang="en-US" sz="2200" dirty="0" smtClean="0">
              <a:solidFill>
                <a:schemeClr val="bg1"/>
              </a:solidFill>
              <a:effectLst>
                <a:outerShdw blurRad="38100" dist="38100" dir="2700000" algn="tl">
                  <a:srgbClr val="000000">
                    <a:alpha val="43137"/>
                  </a:srgbClr>
                </a:outerShdw>
              </a:effectLst>
              <a:latin typeface="Consolas" pitchFamily="49" charset="0"/>
            </a:endParaRPr>
          </a:p>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&lt;/body&gt;</a:t>
            </a:r>
          </a:p>
          <a:p>
            <a:pPr>
              <a:defRPr/>
            </a:pPr>
            <a:r>
              <a:rPr lang="en-US" sz="2200" dirty="0" smtClean="0">
                <a:solidFill>
                  <a:schemeClr val="bg1"/>
                </a:solidFill>
                <a:effectLst>
                  <a:outerShdw blurRad="38100" dist="38100" dir="2700000" algn="tl">
                    <a:srgbClr val="000000">
                      <a:alpha val="43137"/>
                    </a:srgbClr>
                  </a:outerShdw>
                </a:effectLst>
                <a:latin typeface="Consolas" pitchFamily="49" charset="0"/>
              </a:rPr>
              <a:t>&lt;/html&gt;</a:t>
            </a:r>
            <a:endParaRPr lang="en-US" sz="2200" dirty="0">
              <a:solidFill>
                <a:schemeClr val="bg1"/>
              </a:solidFill>
              <a:effectLst>
                <a:outerShdw blurRad="38100" dist="38100" dir="2700000" algn="tl">
                  <a:srgbClr val="000000">
                    <a:alpha val="43137"/>
                  </a:srgbClr>
                </a:outerShdw>
              </a:effectLst>
              <a:latin typeface="Consolas" pitchFamily="49" charset="0"/>
            </a:endParaRPr>
          </a:p>
        </p:txBody>
      </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Content Templates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HTML Integration</a:t>
            </a:r>
            <a:endParaRPr sz="7200"/>
          </a:p>
        </p:txBody>
      </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68598" y="332378"/>
            <a:ext cx="13408659" cy="830997"/>
          </a:xfrm>
        </p:spPr>
        <p:txBody>
          <a:bodyPr/>
          <a:lstStyle/>
          <a:p>
            <a:pPr>
              <a:defRPr/>
            </a:pPr>
            <a:r>
              <a:rPr smtClean="0"/>
              <a:t>Access the HTML DOM from Managed</a:t>
            </a:r>
            <a:endParaRPr/>
          </a:p>
        </p:txBody>
      </p:sp>
      <p:sp>
        <p:nvSpPr>
          <p:cNvPr id="3" name="Content Placeholder 2"/>
          <p:cNvSpPr>
            <a:spLocks noGrp="1"/>
          </p:cNvSpPr>
          <p:nvPr>
            <p:ph idx="1"/>
          </p:nvPr>
        </p:nvSpPr>
        <p:spPr>
          <a:xfrm>
            <a:off x="552450" y="1497013"/>
            <a:ext cx="12900025" cy="554037"/>
          </a:xfrm>
        </p:spPr>
        <p:txBody>
          <a:bodyPr/>
          <a:lstStyle/>
          <a:p>
            <a:pPr marL="459106" indent="-459106" defTabSz="1095376">
              <a:buFontTx/>
              <a:buNone/>
              <a:defRPr/>
            </a:pPr>
            <a:r>
              <a:rPr/>
              <a:t>HTML access availble in new namespace  </a:t>
            </a:r>
          </a:p>
        </p:txBody>
      </p:sp>
      <p:sp>
        <p:nvSpPr>
          <p:cNvPr id="9" name="Text Box 4"/>
          <p:cNvSpPr txBox="1">
            <a:spLocks noChangeArrowheads="1"/>
          </p:cNvSpPr>
          <p:nvPr/>
        </p:nvSpPr>
        <p:spPr bwMode="auto">
          <a:xfrm>
            <a:off x="758825" y="3873500"/>
            <a:ext cx="13215938" cy="106521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err="1" smtClean="0">
                <a:solidFill>
                  <a:schemeClr val="bg1"/>
                </a:solidFill>
                <a:effectLst>
                  <a:outerShdw blurRad="38100" dist="38100" dir="2700000" algn="tl">
                    <a:srgbClr val="000000">
                      <a:alpha val="43137"/>
                    </a:srgbClr>
                  </a:outerShdw>
                </a:effectLst>
                <a:latin typeface="Consolas" pitchFamily="49" charset="0"/>
              </a:rPr>
              <a:t>HtmlPage.Window.Navigate</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a:solidFill>
                  <a:srgbClr val="C00000"/>
                </a:solidFill>
                <a:effectLst>
                  <a:outerShdw blurRad="38100" dist="38100" dir="2700000" algn="tl">
                    <a:srgbClr val="000000">
                      <a:alpha val="43137"/>
                    </a:srgbClr>
                  </a:outerShdw>
                </a:effectLst>
                <a:latin typeface="Consolas" pitchFamily="49" charset="0"/>
              </a:rPr>
              <a:t>http://www.microsoft.com</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a:solidFill>
                  <a:srgbClr val="00B0F0"/>
                </a:solidFill>
                <a:effectLst>
                  <a:outerShdw blurRad="38100" dist="38100" dir="2700000" algn="tl">
                    <a:srgbClr val="000000">
                      <a:alpha val="43137"/>
                    </a:srgbClr>
                  </a:outerShdw>
                </a:effectLst>
                <a:latin typeface="Consolas" pitchFamily="49" charset="0"/>
              </a:rPr>
              <a:t>String</a:t>
            </a:r>
            <a:r>
              <a:rPr lang="en-US" sz="2600" dirty="0">
                <a:solidFill>
                  <a:schemeClr val="bg1"/>
                </a:solidFill>
                <a:effectLst>
                  <a:outerShdw blurRad="38100" dist="38100" dir="2700000" algn="tl">
                    <a:srgbClr val="000000">
                      <a:alpha val="43137"/>
                    </a:srgbClr>
                  </a:outerShdw>
                </a:effectLst>
                <a:latin typeface="Consolas" pitchFamily="49" charset="0"/>
              </a:rPr>
              <a:t> server = </a:t>
            </a:r>
            <a:r>
              <a:rPr lang="en-US" sz="2600" dirty="0" err="1" smtClean="0">
                <a:solidFill>
                  <a:schemeClr val="bg1"/>
                </a:solidFill>
                <a:effectLst>
                  <a:outerShdw blurRad="38100" dist="38100" dir="2700000" algn="tl">
                    <a:srgbClr val="000000">
                      <a:alpha val="43137"/>
                    </a:srgbClr>
                  </a:outerShdw>
                </a:effectLst>
                <a:latin typeface="Consolas" pitchFamily="49" charset="0"/>
              </a:rPr>
              <a:t>HtmlPage.Document.DocumentUri.Host</a:t>
            </a:r>
            <a:r>
              <a:rPr lang="en-US" sz="2600" dirty="0">
                <a:solidFill>
                  <a:schemeClr val="bg1"/>
                </a:solidFill>
                <a:effectLst>
                  <a:outerShdw blurRad="38100" dist="38100" dir="2700000" algn="tl">
                    <a:srgbClr val="000000">
                      <a:alpha val="43137"/>
                    </a:srgbClr>
                  </a:outerShdw>
                </a:effectLst>
                <a:latin typeface="Consolas" pitchFamily="49" charset="0"/>
              </a:rPr>
              <a:t>;</a:t>
            </a:r>
          </a:p>
        </p:txBody>
      </p:sp>
      <p:sp>
        <p:nvSpPr>
          <p:cNvPr id="5" name="Text Box 4"/>
          <p:cNvSpPr txBox="1">
            <a:spLocks noChangeArrowheads="1"/>
          </p:cNvSpPr>
          <p:nvPr/>
        </p:nvSpPr>
        <p:spPr bwMode="auto">
          <a:xfrm>
            <a:off x="774700" y="2238375"/>
            <a:ext cx="13160375" cy="66357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a:solidFill>
                  <a:srgbClr val="00B0F0"/>
                </a:solidFill>
                <a:effectLst>
                  <a:outerShdw blurRad="38100" dist="38100" dir="2700000" algn="tl">
                    <a:srgbClr val="000000">
                      <a:alpha val="43137"/>
                    </a:srgbClr>
                  </a:outerShdw>
                </a:effectLst>
                <a:latin typeface="Consolas" pitchFamily="49" charset="0"/>
              </a:rPr>
              <a:t>using</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System.Windows.Browser</a:t>
            </a:r>
            <a:r>
              <a:rPr lang="en-US" sz="2600" dirty="0">
                <a:solidFill>
                  <a:schemeClr val="bg1"/>
                </a:solidFill>
                <a:effectLst>
                  <a:outerShdw blurRad="38100" dist="38100" dir="2700000" algn="tl">
                    <a:srgbClr val="000000">
                      <a:alpha val="43137"/>
                    </a:srgbClr>
                  </a:outerShdw>
                </a:effectLst>
                <a:latin typeface="Consolas" pitchFamily="49" charset="0"/>
              </a:rPr>
              <a:t>;</a:t>
            </a:r>
          </a:p>
        </p:txBody>
      </p:sp>
      <p:sp>
        <p:nvSpPr>
          <p:cNvPr id="6" name="Text Box 4"/>
          <p:cNvSpPr txBox="1">
            <a:spLocks noChangeArrowheads="1"/>
          </p:cNvSpPr>
          <p:nvPr/>
        </p:nvSpPr>
        <p:spPr bwMode="auto">
          <a:xfrm>
            <a:off x="736600" y="5854700"/>
            <a:ext cx="13293725" cy="186531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err="1">
                <a:solidFill>
                  <a:schemeClr val="bg1"/>
                </a:solidFill>
                <a:effectLst>
                  <a:outerShdw blurRad="38100" dist="38100" dir="2700000" algn="tl">
                    <a:srgbClr val="000000">
                      <a:alpha val="43137"/>
                    </a:srgbClr>
                  </a:outerShdw>
                </a:effectLst>
                <a:latin typeface="Consolas" pitchFamily="49" charset="0"/>
              </a:rPr>
              <a:t>HtmlElement</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myButton</a:t>
            </a:r>
            <a:r>
              <a:rPr lang="en-US" sz="2600" dirty="0">
                <a:solidFill>
                  <a:schemeClr val="bg1"/>
                </a:solidFill>
                <a:effectLst>
                  <a:outerShdw blurRad="38100" dist="38100" dir="2700000" algn="tl">
                    <a:srgbClr val="000000">
                      <a:alpha val="43137"/>
                    </a:srgbClr>
                  </a:outerShdw>
                </a:effectLst>
                <a:latin typeface="Consolas" pitchFamily="49" charset="0"/>
              </a:rPr>
              <a:t> = </a:t>
            </a:r>
            <a:r>
              <a:rPr lang="en-US" sz="2600" dirty="0" err="1" smtClean="0">
                <a:solidFill>
                  <a:schemeClr val="bg1"/>
                </a:solidFill>
                <a:effectLst>
                  <a:outerShdw blurRad="38100" dist="38100" dir="2700000" algn="tl">
                    <a:srgbClr val="000000">
                      <a:alpha val="43137"/>
                    </a:srgbClr>
                  </a:outerShdw>
                </a:effectLst>
                <a:latin typeface="Consolas" pitchFamily="49" charset="0"/>
              </a:rPr>
              <a:t>HtmlPage.Document.GetElementById</a:t>
            </a:r>
            <a:r>
              <a:rPr lang="en-US" sz="2600" dirty="0" smtClean="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rgbClr val="C00000"/>
                </a:solidFill>
                <a:effectLst>
                  <a:outerShdw blurRad="38100" dist="38100" dir="2700000" algn="tl">
                    <a:srgbClr val="000000">
                      <a:alpha val="43137"/>
                    </a:srgbClr>
                  </a:outerShdw>
                </a:effectLst>
                <a:latin typeface="Consolas" pitchFamily="49" charset="0"/>
              </a:rPr>
              <a:t>myButtonID</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err="1">
                <a:solidFill>
                  <a:schemeClr val="bg1"/>
                </a:solidFill>
                <a:effectLst>
                  <a:outerShdw blurRad="38100" dist="38100" dir="2700000" algn="tl">
                    <a:srgbClr val="000000">
                      <a:alpha val="43137"/>
                    </a:srgbClr>
                  </a:outerShdw>
                </a:effectLst>
                <a:latin typeface="Consolas" pitchFamily="49" charset="0"/>
              </a:rPr>
              <a:t>myButton.AttachEvent</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rgbClr val="C00000"/>
                </a:solidFill>
                <a:effectLst>
                  <a:outerShdw blurRad="38100" dist="38100" dir="2700000" algn="tl">
                    <a:srgbClr val="000000">
                      <a:alpha val="43137"/>
                    </a:srgbClr>
                  </a:outerShdw>
                </a:effectLst>
                <a:latin typeface="Consolas" pitchFamily="49" charset="0"/>
              </a:rPr>
              <a:t>onclick</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a:solidFill>
                  <a:srgbClr val="00B0F0"/>
                </a:solidFill>
                <a:effectLst>
                  <a:outerShdw blurRad="38100" dist="38100" dir="2700000" algn="tl">
                    <a:srgbClr val="000000">
                      <a:alpha val="43137"/>
                    </a:srgbClr>
                  </a:outerShdw>
                </a:effectLst>
                <a:latin typeface="Consolas" pitchFamily="49" charset="0"/>
              </a:rPr>
              <a:t>new</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EventHandler</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rgbClr val="00B0F0"/>
                </a:solidFill>
                <a:effectLst>
                  <a:outerShdw blurRad="38100" dist="38100" dir="2700000" algn="tl">
                    <a:srgbClr val="000000">
                      <a:alpha val="43137"/>
                    </a:srgbClr>
                  </a:outerShdw>
                </a:effectLst>
                <a:latin typeface="Consolas" pitchFamily="49" charset="0"/>
              </a:rPr>
              <a:t>this</a:t>
            </a:r>
            <a:r>
              <a:rPr lang="en-US" sz="2600" dirty="0" err="1">
                <a:solidFill>
                  <a:schemeClr val="bg1"/>
                </a:solidFill>
                <a:effectLst>
                  <a:outerShdw blurRad="38100" dist="38100" dir="2700000" algn="tl">
                    <a:srgbClr val="000000">
                      <a:alpha val="43137"/>
                    </a:srgbClr>
                  </a:outerShdw>
                </a:effectLst>
                <a:latin typeface="Consolas" pitchFamily="49" charset="0"/>
              </a:rPr>
              <a:t>.myButtonClicked</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endParaRPr lang="en-US" sz="2600" dirty="0">
              <a:solidFill>
                <a:schemeClr val="bg1"/>
              </a:solidFill>
              <a:effectLst>
                <a:outerShdw blurRad="38100" dist="38100" dir="2700000" algn="tl">
                  <a:srgbClr val="000000">
                    <a:alpha val="43137"/>
                  </a:srgbClr>
                </a:outerShdw>
              </a:effectLst>
              <a:latin typeface="Consolas" pitchFamily="49" charset="0"/>
            </a:endParaRPr>
          </a:p>
          <a:p>
            <a:pPr>
              <a:defRPr/>
            </a:pPr>
            <a:r>
              <a:rPr lang="en-US" sz="2600" dirty="0">
                <a:solidFill>
                  <a:srgbClr val="00B0F0"/>
                </a:solidFill>
                <a:effectLst>
                  <a:outerShdw blurRad="38100" dist="38100" dir="2700000" algn="tl">
                    <a:srgbClr val="000000">
                      <a:alpha val="43137"/>
                    </a:srgbClr>
                  </a:outerShdw>
                </a:effectLst>
                <a:latin typeface="Consolas" pitchFamily="49" charset="0"/>
              </a:rPr>
              <a:t>private void </a:t>
            </a:r>
            <a:r>
              <a:rPr lang="en-US" sz="2600" dirty="0" err="1">
                <a:solidFill>
                  <a:schemeClr val="bg1"/>
                </a:solidFill>
                <a:effectLst>
                  <a:outerShdw blurRad="38100" dist="38100" dir="2700000" algn="tl">
                    <a:srgbClr val="000000">
                      <a:alpha val="43137"/>
                    </a:srgbClr>
                  </a:outerShdw>
                </a:effectLst>
                <a:latin typeface="Consolas" pitchFamily="49" charset="0"/>
              </a:rPr>
              <a:t>myButtonClicked</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a:solidFill>
                  <a:srgbClr val="00B0F0"/>
                </a:solidFill>
                <a:effectLst>
                  <a:outerShdw blurRad="38100" dist="38100" dir="2700000" algn="tl">
                    <a:srgbClr val="000000">
                      <a:alpha val="43137"/>
                    </a:srgbClr>
                  </a:outerShdw>
                </a:effectLst>
                <a:latin typeface="Consolas" pitchFamily="49" charset="0"/>
              </a:rPr>
              <a:t>object</a:t>
            </a:r>
            <a:r>
              <a:rPr lang="en-US" sz="2600" dirty="0">
                <a:solidFill>
                  <a:schemeClr val="bg1"/>
                </a:solidFill>
                <a:effectLst>
                  <a:outerShdw blurRad="38100" dist="38100" dir="2700000" algn="tl">
                    <a:srgbClr val="000000">
                      <a:alpha val="43137"/>
                    </a:srgbClr>
                  </a:outerShdw>
                </a:effectLst>
                <a:latin typeface="Consolas" pitchFamily="49" charset="0"/>
              </a:rPr>
              <a:t> sender, </a:t>
            </a:r>
            <a:r>
              <a:rPr lang="en-US" sz="2600" dirty="0" err="1">
                <a:solidFill>
                  <a:schemeClr val="bg1"/>
                </a:solidFill>
                <a:effectLst>
                  <a:outerShdw blurRad="38100" dist="38100" dir="2700000" algn="tl">
                    <a:srgbClr val="000000">
                      <a:alpha val="43137"/>
                    </a:srgbClr>
                  </a:outerShdw>
                </a:effectLst>
                <a:latin typeface="Consolas" pitchFamily="49" charset="0"/>
              </a:rPr>
              <a:t>EventArgs</a:t>
            </a:r>
            <a:r>
              <a:rPr lang="en-US" sz="2600" dirty="0">
                <a:solidFill>
                  <a:schemeClr val="bg1"/>
                </a:solidFill>
                <a:effectLst>
                  <a:outerShdw blurRad="38100" dist="38100" dir="2700000" algn="tl">
                    <a:srgbClr val="000000">
                      <a:alpha val="43137"/>
                    </a:srgbClr>
                  </a:outerShdw>
                </a:effectLst>
                <a:latin typeface="Consolas" pitchFamily="49" charset="0"/>
              </a:rPr>
              <a:t> e)  { ... }</a:t>
            </a:r>
          </a:p>
        </p:txBody>
      </p:sp>
      <p:sp>
        <p:nvSpPr>
          <p:cNvPr id="7" name="Content Placeholder 2"/>
          <p:cNvSpPr txBox="1">
            <a:spLocks/>
          </p:cNvSpPr>
          <p:nvPr/>
        </p:nvSpPr>
        <p:spPr bwMode="auto">
          <a:xfrm>
            <a:off x="485775" y="3151188"/>
            <a:ext cx="12901613" cy="554037"/>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Static HtmlPage class provides entry point </a:t>
            </a:r>
          </a:p>
        </p:txBody>
      </p:sp>
      <p:sp>
        <p:nvSpPr>
          <p:cNvPr id="8" name="Content Placeholder 2"/>
          <p:cNvSpPr txBox="1">
            <a:spLocks/>
          </p:cNvSpPr>
          <p:nvPr/>
        </p:nvSpPr>
        <p:spPr bwMode="auto">
          <a:xfrm>
            <a:off x="515938" y="5214938"/>
            <a:ext cx="12900025" cy="554037"/>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Hookup events, call methods, or access properties</a:t>
            </a:r>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HTML Integration</a:t>
            </a:r>
            <a:endParaRPr/>
          </a:p>
        </p:txBody>
      </p:sp>
      <p:sp>
        <p:nvSpPr>
          <p:cNvPr id="3" name="Content Placeholder 2"/>
          <p:cNvSpPr>
            <a:spLocks noGrp="1"/>
          </p:cNvSpPr>
          <p:nvPr>
            <p:ph idx="1"/>
          </p:nvPr>
        </p:nvSpPr>
        <p:spPr>
          <a:xfrm>
            <a:off x="460375" y="1220788"/>
            <a:ext cx="14017625" cy="5083443"/>
          </a:xfrm>
        </p:spPr>
        <p:txBody>
          <a:bodyPr/>
          <a:lstStyle/>
          <a:p>
            <a:pPr marL="845820" lvl="1" defTabSz="1095376">
              <a:buNone/>
              <a:defRPr/>
            </a:pPr>
            <a:endParaRPr smtClean="0"/>
          </a:p>
          <a:p>
            <a:pPr marL="459106" indent="-459106" defTabSz="1095376">
              <a:defRPr/>
            </a:pPr>
            <a:r>
              <a:rPr smtClean="0"/>
              <a:t>Scripting Integration:</a:t>
            </a:r>
          </a:p>
          <a:p>
            <a:pPr marL="844868" lvl="1" indent="-459106" defTabSz="1095376">
              <a:defRPr/>
            </a:pPr>
            <a:r>
              <a:rPr smtClean="0"/>
              <a:t>Allow JavaScript on the HTML page to call into Silverlight</a:t>
            </a:r>
          </a:p>
          <a:p>
            <a:pPr marL="844868" lvl="1" indent="-459106" defTabSz="1095376">
              <a:defRPr/>
            </a:pPr>
            <a:r>
              <a:rPr smtClean="0"/>
              <a:t>Allow Silverlight code to call JavaScript methods on HTML page</a:t>
            </a:r>
          </a:p>
          <a:p>
            <a:pPr marL="459106" indent="-459106" defTabSz="1095376">
              <a:defRPr/>
            </a:pPr>
            <a:endParaRPr sz="1800"/>
          </a:p>
          <a:p>
            <a:pPr marL="459106" indent="-459106" defTabSz="1095376">
              <a:defRPr/>
            </a:pPr>
            <a:r>
              <a:rPr/>
              <a:t>Other interesting HTML integration scenarios:</a:t>
            </a:r>
          </a:p>
          <a:p>
            <a:pPr marL="845820" lvl="1" defTabSz="1095376">
              <a:defRPr/>
            </a:pPr>
            <a:r>
              <a:rPr smtClean="0"/>
              <a:t>Persisent links</a:t>
            </a:r>
          </a:p>
          <a:p>
            <a:pPr marL="845820" lvl="1" defTabSz="1095376">
              <a:defRPr/>
            </a:pPr>
            <a:r>
              <a:rPr smtClean="0"/>
              <a:t>Fwd/Back Integration</a:t>
            </a:r>
          </a:p>
        </p:txBody>
      </p:sp>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Open File Dialog Support</a:t>
            </a:r>
            <a:endParaRPr sz="7200"/>
          </a:p>
        </p:txBody>
      </p:sp>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OpenFileDialog</a:t>
            </a:r>
            <a:endParaRPr lang="en-US" dirty="0"/>
          </a:p>
        </p:txBody>
      </p:sp>
      <p:sp>
        <p:nvSpPr>
          <p:cNvPr id="3" name="Content Placeholder 2"/>
          <p:cNvSpPr>
            <a:spLocks noGrp="1"/>
          </p:cNvSpPr>
          <p:nvPr>
            <p:ph idx="1"/>
          </p:nvPr>
        </p:nvSpPr>
        <p:spPr>
          <a:xfrm>
            <a:off x="554991" y="1392557"/>
            <a:ext cx="13408659" cy="6699270"/>
          </a:xfrm>
        </p:spPr>
        <p:txBody>
          <a:bodyPr/>
          <a:lstStyle/>
          <a:p>
            <a:r>
              <a:rPr smtClean="0"/>
              <a:t>Silverlight supports ability to prompt for local files</a:t>
            </a:r>
          </a:p>
          <a:p>
            <a:endParaRPr/>
          </a:p>
          <a:p>
            <a:endParaRPr smtClean="0"/>
          </a:p>
          <a:p>
            <a:endParaRPr/>
          </a:p>
          <a:p>
            <a:endParaRPr smtClean="0"/>
          </a:p>
          <a:p>
            <a:endParaRPr/>
          </a:p>
          <a:p>
            <a:endParaRPr smtClean="0"/>
          </a:p>
          <a:p>
            <a:endParaRPr sz="700" smtClean="0"/>
          </a:p>
          <a:p>
            <a:r>
              <a:rPr smtClean="0"/>
              <a:t>Developers can then work with file contents locally without having to first upload them to the server</a:t>
            </a:r>
          </a:p>
        </p:txBody>
      </p:sp>
      <p:sp>
        <p:nvSpPr>
          <p:cNvPr id="4" name="Text Box 4"/>
          <p:cNvSpPr txBox="1">
            <a:spLocks noChangeArrowheads="1"/>
          </p:cNvSpPr>
          <p:nvPr/>
        </p:nvSpPr>
        <p:spPr bwMode="auto">
          <a:xfrm>
            <a:off x="793751" y="2159000"/>
            <a:ext cx="12503150" cy="4141780"/>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r>
              <a:rPr lang="en-US" sz="2800" dirty="0" err="1" smtClean="0">
                <a:solidFill>
                  <a:srgbClr val="00B050"/>
                </a:solidFill>
                <a:latin typeface="Consolas" pitchFamily="49" charset="0"/>
              </a:rPr>
              <a:t>OpenFileDialog</a:t>
            </a:r>
            <a:r>
              <a:rPr lang="en-US" sz="2800" dirty="0" smtClean="0">
                <a:latin typeface="Consolas" pitchFamily="49" charset="0"/>
              </a:rPr>
              <a:t> </a:t>
            </a:r>
            <a:r>
              <a:rPr lang="en-US" sz="2800" dirty="0" err="1" smtClean="0">
                <a:latin typeface="Consolas" pitchFamily="49" charset="0"/>
              </a:rPr>
              <a:t>openFileDlg</a:t>
            </a:r>
            <a:r>
              <a:rPr lang="en-US" sz="2800" dirty="0" smtClean="0">
                <a:latin typeface="Consolas" pitchFamily="49" charset="0"/>
              </a:rPr>
              <a:t> = new </a:t>
            </a:r>
            <a:r>
              <a:rPr lang="en-US" sz="2800" dirty="0" err="1" smtClean="0">
                <a:latin typeface="Consolas" pitchFamily="49" charset="0"/>
              </a:rPr>
              <a:t>OpenFileDialog</a:t>
            </a:r>
            <a:r>
              <a:rPr lang="en-US" sz="2800" dirty="0" smtClean="0">
                <a:latin typeface="Consolas" pitchFamily="49" charset="0"/>
              </a:rPr>
              <a:t>();</a:t>
            </a:r>
          </a:p>
          <a:p>
            <a:r>
              <a:rPr lang="en-US" sz="2800" dirty="0" err="1" smtClean="0">
                <a:latin typeface="Consolas" pitchFamily="49" charset="0"/>
              </a:rPr>
              <a:t>openFileDlg.EnableMultipleSelection</a:t>
            </a:r>
            <a:r>
              <a:rPr lang="en-US" sz="2800" dirty="0" smtClean="0">
                <a:latin typeface="Consolas" pitchFamily="49" charset="0"/>
              </a:rPr>
              <a:t> = false;</a:t>
            </a:r>
          </a:p>
          <a:p>
            <a:r>
              <a:rPr lang="en-US" sz="2800" dirty="0" err="1" smtClean="0">
                <a:latin typeface="Consolas" pitchFamily="49" charset="0"/>
              </a:rPr>
              <a:t>openFileDlg.Filter</a:t>
            </a:r>
            <a:r>
              <a:rPr lang="en-US" sz="2800" dirty="0" smtClean="0">
                <a:latin typeface="Consolas" pitchFamily="49" charset="0"/>
              </a:rPr>
              <a:t> = "Text files (*.txt;*.xml)|*.txt;*.xml";</a:t>
            </a:r>
          </a:p>
          <a:p>
            <a:r>
              <a:rPr lang="en-US" sz="2800" dirty="0" err="1" smtClean="0">
                <a:latin typeface="Consolas" pitchFamily="49" charset="0"/>
              </a:rPr>
              <a:t>openFileDlg.Title</a:t>
            </a:r>
            <a:r>
              <a:rPr lang="en-US" sz="2800" dirty="0" smtClean="0">
                <a:latin typeface="Consolas" pitchFamily="49" charset="0"/>
              </a:rPr>
              <a:t> = "Select an image to upload";</a:t>
            </a:r>
          </a:p>
          <a:p>
            <a:endParaRPr lang="en-US" sz="2800" dirty="0" smtClean="0">
              <a:latin typeface="Consolas" pitchFamily="49" charset="0"/>
            </a:endParaRPr>
          </a:p>
          <a:p>
            <a:r>
              <a:rPr lang="en-US" sz="2800" dirty="0" smtClean="0">
                <a:latin typeface="Consolas" pitchFamily="49" charset="0"/>
              </a:rPr>
              <a:t>if (</a:t>
            </a:r>
            <a:r>
              <a:rPr lang="en-US" sz="2800" dirty="0" err="1" smtClean="0">
                <a:latin typeface="Consolas" pitchFamily="49" charset="0"/>
              </a:rPr>
              <a:t>openFileDlg.ShowDialog</a:t>
            </a:r>
            <a:r>
              <a:rPr lang="en-US" sz="2800" dirty="0" smtClean="0">
                <a:latin typeface="Consolas" pitchFamily="49" charset="0"/>
              </a:rPr>
              <a:t>() == </a:t>
            </a:r>
            <a:r>
              <a:rPr lang="en-US" sz="2800" dirty="0" err="1" smtClean="0">
                <a:latin typeface="Consolas" pitchFamily="49" charset="0"/>
              </a:rPr>
              <a:t>DialogResult.OK</a:t>
            </a:r>
            <a:r>
              <a:rPr lang="en-US" sz="2800" dirty="0" smtClean="0">
                <a:latin typeface="Consolas" pitchFamily="49" charset="0"/>
              </a:rPr>
              <a:t>)</a:t>
            </a:r>
          </a:p>
          <a:p>
            <a:r>
              <a:rPr lang="en-US" sz="2800" dirty="0" smtClean="0">
                <a:latin typeface="Consolas" pitchFamily="49" charset="0"/>
              </a:rPr>
              <a:t>{</a:t>
            </a:r>
          </a:p>
          <a:p>
            <a:r>
              <a:rPr lang="en-US" sz="2800" dirty="0" smtClean="0">
                <a:solidFill>
                  <a:schemeClr val="bg1"/>
                </a:solidFill>
                <a:effectLst>
                  <a:outerShdw blurRad="38100" dist="38100" dir="2700000" algn="tl">
                    <a:srgbClr val="000000">
                      <a:alpha val="43137"/>
                    </a:srgbClr>
                  </a:outerShdw>
                </a:effectLst>
                <a:latin typeface="Consolas" pitchFamily="49" charset="0"/>
              </a:rPr>
              <a:t>     // Do something with the file or files</a:t>
            </a:r>
          </a:p>
          <a:p>
            <a:r>
              <a:rPr lang="en-US" sz="2800" dirty="0" smtClean="0">
                <a:solidFill>
                  <a:schemeClr val="bg1"/>
                </a:solidFill>
                <a:effectLst>
                  <a:outerShdw blurRad="38100" dist="38100" dir="2700000" algn="tl">
                    <a:srgbClr val="000000">
                      <a:alpha val="43137"/>
                    </a:srgbClr>
                  </a:outerShdw>
                </a:effectLst>
                <a:latin typeface="Consolas" pitchFamily="49" charset="0"/>
              </a:rPr>
              <a:t>}</a:t>
            </a:r>
            <a:endParaRPr lang="en-US" sz="2600" dirty="0">
              <a:solidFill>
                <a:schemeClr val="bg1"/>
              </a:solidFill>
              <a:effectLst>
                <a:outerShdw blurRad="38100" dist="38100" dir="2700000" algn="tl">
                  <a:srgbClr val="000000">
                    <a:alpha val="43137"/>
                  </a:srgbClr>
                </a:outerShdw>
              </a:effectLst>
              <a:latin typeface="Consolas" pitchFamily="49" charset="0"/>
            </a:endParaRPr>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OpenFileDialog Security Constraints</a:t>
            </a:r>
            <a:endParaRPr lang="en-US" dirty="0"/>
          </a:p>
        </p:txBody>
      </p:sp>
      <p:sp>
        <p:nvSpPr>
          <p:cNvPr id="3" name="Content Placeholder 2"/>
          <p:cNvSpPr>
            <a:spLocks noGrp="1"/>
          </p:cNvSpPr>
          <p:nvPr>
            <p:ph idx="1"/>
          </p:nvPr>
        </p:nvSpPr>
        <p:spPr>
          <a:xfrm>
            <a:off x="612141" y="1697357"/>
            <a:ext cx="13408659" cy="3129062"/>
          </a:xfrm>
        </p:spPr>
        <p:txBody>
          <a:bodyPr/>
          <a:lstStyle/>
          <a:p>
            <a:r>
              <a:rPr smtClean="0"/>
              <a:t>Silverlight does not allow developer to control or access the origional file path on the local machine</a:t>
            </a:r>
          </a:p>
          <a:p>
            <a:endParaRPr/>
          </a:p>
          <a:p>
            <a:r>
              <a:rPr smtClean="0"/>
              <a:t>Silverlight does not allow direct file access without first going through the OpenFileDialog </a:t>
            </a:r>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r>
              <a:rPr smtClean="0"/>
              <a:t>Isolated Storage</a:t>
            </a:r>
            <a:endParaRPr lang="en-US" sz="4000" dirty="0">
              <a:solidFill>
                <a:schemeClr val="accent1"/>
              </a:solidFill>
            </a:endParaRPr>
          </a:p>
        </p:txBody>
      </p:sp>
      <p:sp>
        <p:nvSpPr>
          <p:cNvPr id="3" name="Text Placeholder 2"/>
          <p:cNvSpPr>
            <a:spLocks noGrp="1"/>
          </p:cNvSpPr>
          <p:nvPr>
            <p:ph type="body" idx="1"/>
          </p:nvPr>
        </p:nvSpPr>
        <p:spPr>
          <a:xfrm>
            <a:off x="496027" y="1728476"/>
            <a:ext cx="13408659" cy="3488134"/>
          </a:xfrm>
        </p:spPr>
        <p:txBody>
          <a:bodyPr/>
          <a:lstStyle/>
          <a:p>
            <a:pPr>
              <a:buSzPct val="85000"/>
              <a:buBlip>
                <a:blip r:embed="rId3"/>
              </a:buBlip>
            </a:pPr>
            <a:r>
              <a:rPr smtClean="0"/>
              <a:t>Stream based access to a private file/directory structure</a:t>
            </a:r>
          </a:p>
          <a:p>
            <a:pPr>
              <a:buSzPct val="85000"/>
              <a:buBlip>
                <a:blip r:embed="rId3"/>
              </a:buBlip>
            </a:pPr>
            <a:r>
              <a:rPr smtClean="0"/>
              <a:t>Patterned after .NET Framework IsolatedStorage classes</a:t>
            </a:r>
          </a:p>
          <a:p>
            <a:pPr>
              <a:buSzPct val="85000"/>
              <a:buBlip>
                <a:blip r:embed="rId3"/>
              </a:buBlip>
            </a:pPr>
            <a:r>
              <a:rPr smtClean="0"/>
              <a:t>Read and write string or binary data</a:t>
            </a:r>
          </a:p>
          <a:p>
            <a:pPr>
              <a:buSzPct val="85000"/>
              <a:buBlip>
                <a:blip r:embed="rId3"/>
              </a:buBlip>
            </a:pPr>
            <a:r>
              <a:rPr smtClean="0"/>
              <a:t>Flexible user policy storage options</a:t>
            </a:r>
          </a:p>
          <a:p>
            <a:pPr>
              <a:buSzPct val="85000"/>
              <a:buNone/>
            </a:pPr>
            <a:endParaRPr smtClean="0"/>
          </a:p>
        </p:txBody>
      </p:sp>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Summary</a:t>
            </a:r>
            <a:endParaRPr lang="en-US" dirty="0"/>
          </a:p>
        </p:txBody>
      </p:sp>
      <p:sp>
        <p:nvSpPr>
          <p:cNvPr id="3" name="Content Placeholder 2"/>
          <p:cNvSpPr>
            <a:spLocks noGrp="1"/>
          </p:cNvSpPr>
          <p:nvPr>
            <p:ph idx="1"/>
          </p:nvPr>
        </p:nvSpPr>
        <p:spPr>
          <a:xfrm>
            <a:off x="612141" y="1697357"/>
            <a:ext cx="14018259" cy="5907002"/>
          </a:xfrm>
        </p:spPr>
        <p:txBody>
          <a:bodyPr/>
          <a:lstStyle/>
          <a:p>
            <a:r>
              <a:rPr smtClean="0"/>
              <a:t>Silverlight provides an incredibly powerful RIA platform</a:t>
            </a:r>
          </a:p>
          <a:p>
            <a:pPr lvl="1"/>
            <a:r>
              <a:rPr smtClean="0"/>
              <a:t>Easy to deploy applications</a:t>
            </a:r>
          </a:p>
          <a:p>
            <a:pPr lvl="1"/>
            <a:r>
              <a:rPr smtClean="0"/>
              <a:t>Easy to create great looking applications</a:t>
            </a:r>
          </a:p>
          <a:p>
            <a:pPr lvl="1"/>
            <a:r>
              <a:rPr smtClean="0"/>
              <a:t>Easy to create fast and responsive applications</a:t>
            </a:r>
          </a:p>
          <a:p>
            <a:pPr lvl="1"/>
            <a:r>
              <a:rPr smtClean="0"/>
              <a:t>All enabled cross platform and cross browser</a:t>
            </a:r>
          </a:p>
          <a:p>
            <a:pPr>
              <a:buNone/>
            </a:pPr>
            <a:endParaRPr sz="1200"/>
          </a:p>
          <a:p>
            <a:r>
              <a:rPr smtClean="0"/>
              <a:t>Silverlight enables a common programming model across browsers, mobile devices, and the desktop</a:t>
            </a:r>
          </a:p>
          <a:p>
            <a:endParaRPr sz="1200"/>
          </a:p>
          <a:p>
            <a:r>
              <a:rPr smtClean="0"/>
              <a:t>Silverlight 2 and associated tools will ship later this year</a:t>
            </a:r>
            <a:endParaRPr lang="en-US" dirty="0"/>
          </a:p>
        </p:txBody>
      </p:sp>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1313" name="Text Box 3"/>
          <p:cNvSpPr txBox="1">
            <a:spLocks noChangeArrowheads="1"/>
          </p:cNvSpPr>
          <p:nvPr/>
        </p:nvSpPr>
        <p:spPr bwMode="blackWhite">
          <a:xfrm>
            <a:off x="609600" y="7300913"/>
            <a:ext cx="13411200" cy="603250"/>
          </a:xfrm>
          <a:prstGeom prst="rect">
            <a:avLst/>
          </a:prstGeom>
          <a:noFill/>
          <a:ln w="12700">
            <a:noFill/>
            <a:miter lim="800000"/>
            <a:headEnd type="none" w="sm" len="sm"/>
            <a:tailEnd type="none" w="sm" len="sm"/>
          </a:ln>
        </p:spPr>
        <p:txBody>
          <a:bodyPr lIns="109714" tIns="54858" rIns="109714" bIns="54858">
            <a:spAutoFit/>
          </a:bodyPr>
          <a:lstStyle/>
          <a:p>
            <a:pPr algn="ctr" defTabSz="1096963" eaLnBrk="0" hangingPunct="0"/>
            <a:r>
              <a:rPr lang="en-US" sz="800">
                <a:solidFill>
                  <a:schemeClr val="tx2"/>
                </a:solidFill>
                <a:latin typeface="Segoe"/>
                <a:cs typeface="Arial" charset="0"/>
              </a:rPr>
              <a:t>© 2007 Microsoft Corporation. All rights reserved. Microsoft, Windows, Windows Vista and other product names are or may be registered trademarks and/or trademarks in the U.S. and/or other countries.</a:t>
            </a:r>
          </a:p>
          <a:p>
            <a:pPr algn="ctr" defTabSz="1096963" eaLnBrk="0" hangingPunct="0"/>
            <a:r>
              <a:rPr lang="en-US" sz="800">
                <a:solidFill>
                  <a:schemeClr val="tx2"/>
                </a:solidFill>
                <a:latin typeface="Segoe"/>
                <a:cs typeface="Arial" charset="0"/>
              </a:rPr>
              <a:t>The information herein is for informational purposes only and represents the current view of Microsoft Corporation as of the date of this presentation.  Because Microsoft must respond to changing market conditions, </a:t>
            </a:r>
            <a:br>
              <a:rPr lang="en-US" sz="800">
                <a:solidFill>
                  <a:schemeClr val="tx2"/>
                </a:solidFill>
                <a:latin typeface="Segoe"/>
                <a:cs typeface="Arial" charset="0"/>
              </a:rPr>
            </a:br>
            <a:r>
              <a:rPr lang="en-US" sz="800">
                <a:solidFill>
                  <a:schemeClr val="tx2"/>
                </a:solidFill>
                <a:latin typeface="Segoe"/>
                <a:cs typeface="Arial" charset="0"/>
              </a:rPr>
              <a:t>it should not be interpreted to be a commitment on the part of Microsoft, and Microsoft cannot guarantee the accuracy of any information provided after the date of this presentation.  </a:t>
            </a:r>
            <a:br>
              <a:rPr lang="en-US" sz="800">
                <a:solidFill>
                  <a:schemeClr val="tx2"/>
                </a:solidFill>
                <a:latin typeface="Segoe"/>
                <a:cs typeface="Arial" charset="0"/>
              </a:rPr>
            </a:br>
            <a:r>
              <a:rPr lang="en-US" sz="800">
                <a:solidFill>
                  <a:schemeClr val="tx2"/>
                </a:solidFill>
                <a:latin typeface="Segoe"/>
                <a:cs typeface="Arial" charset="0"/>
              </a:rPr>
              <a:t>MICROSOFT MAKES NO WARRANTIES, EXPRESS, IMPLIED OR STATUTORY, AS TO THE INFORMATION IN THIS PRESENTATION.</a:t>
            </a:r>
          </a:p>
        </p:txBody>
      </p:sp>
      <p:pic>
        <p:nvPicPr>
          <p:cNvPr id="6" name="Picture 2" descr="Microsoft logo and tagline"/>
          <p:cNvPicPr>
            <a:picLocks noChangeAspect="1" noChangeArrowheads="1"/>
          </p:cNvPicPr>
          <p:nvPr/>
        </p:nvPicPr>
        <p:blipFill>
          <a:blip r:embed="rId3"/>
          <a:stretch>
            <a:fillRect/>
          </a:stretch>
        </p:blipFill>
        <p:spPr bwMode="black">
          <a:xfrm>
            <a:off x="3186113" y="3414713"/>
            <a:ext cx="8258175" cy="1781175"/>
          </a:xfrm>
          <a:prstGeom prst="rect">
            <a:avLst/>
          </a:prstGeom>
          <a:noFill/>
          <a:ln>
            <a:noFill/>
          </a:ln>
          <a:effectLst>
            <a:outerShdw blurRad="139700" algn="tl" rotWithShape="0">
              <a:schemeClr val="accent3"/>
            </a:outerShdw>
          </a:effectLst>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Running Application</a:t>
            </a:r>
            <a:r>
              <a:rPr lang="en-US" dirty="0" smtClean="0"/>
              <a:t>…</a:t>
            </a:r>
            <a:endParaRPr lang="en-US" dirty="0"/>
          </a:p>
        </p:txBody>
      </p:sp>
      <p:pic>
        <p:nvPicPr>
          <p:cNvPr id="2050" name="Picture 2"/>
          <p:cNvPicPr>
            <a:picLocks noChangeAspect="1" noChangeArrowheads="1"/>
          </p:cNvPicPr>
          <p:nvPr/>
        </p:nvPicPr>
        <p:blipFill>
          <a:blip r:embed="rId2"/>
          <a:srcRect/>
          <a:stretch>
            <a:fillRect/>
          </a:stretch>
        </p:blipFill>
        <p:spPr bwMode="auto">
          <a:xfrm>
            <a:off x="2381250" y="1485899"/>
            <a:ext cx="9639300" cy="6187389"/>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XAML, Shapes and Controls</a:t>
            </a:r>
            <a:endParaRPr sz="720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a:xfrm>
            <a:off x="612141" y="274320"/>
            <a:ext cx="13408659" cy="830997"/>
          </a:xfrm>
        </p:spPr>
        <p:txBody>
          <a:bodyPr/>
          <a:lstStyle/>
          <a:p>
            <a:pPr eaLnBrk="1" hangingPunct="1">
              <a:defRPr/>
            </a:pPr>
            <a:r>
              <a:rPr lang="en-US" dirty="0" smtClean="0"/>
              <a:t>XAML</a:t>
            </a:r>
          </a:p>
        </p:txBody>
      </p:sp>
      <p:sp>
        <p:nvSpPr>
          <p:cNvPr id="4099" name="Rectangle 3"/>
          <p:cNvSpPr>
            <a:spLocks noGrp="1" noChangeArrowheads="1"/>
          </p:cNvSpPr>
          <p:nvPr>
            <p:ph type="body" idx="1"/>
          </p:nvPr>
        </p:nvSpPr>
        <p:spPr>
          <a:xfrm>
            <a:off x="612141" y="1697355"/>
            <a:ext cx="14018259" cy="4682307"/>
          </a:xfrm>
        </p:spPr>
        <p:txBody>
          <a:bodyPr/>
          <a:lstStyle/>
          <a:p>
            <a:pPr eaLnBrk="1" hangingPunct="1"/>
            <a:r>
              <a:rPr lang="en-US" dirty="0" smtClean="0"/>
              <a:t>XAML = </a:t>
            </a:r>
            <a:r>
              <a:rPr lang="en-US" dirty="0" err="1" smtClean="0"/>
              <a:t>eXtensible</a:t>
            </a:r>
            <a:r>
              <a:rPr lang="en-US" dirty="0" smtClean="0"/>
              <a:t> Application Markup Language</a:t>
            </a:r>
          </a:p>
          <a:p>
            <a:pPr lvl="1" eaLnBrk="1" hangingPunct="1"/>
            <a:endParaRPr lang="en-US" dirty="0" smtClean="0"/>
          </a:p>
          <a:p>
            <a:pPr eaLnBrk="1" hangingPunct="1"/>
            <a:r>
              <a:rPr lang="en-US" dirty="0" smtClean="0"/>
              <a:t>Flexible XML document schema</a:t>
            </a:r>
          </a:p>
          <a:p>
            <a:pPr lvl="1" eaLnBrk="1" hangingPunct="1"/>
            <a:r>
              <a:rPr lang="en-US" dirty="0" smtClean="0"/>
              <a:t>Example usages: WPF, Silverlight, Workflow Foundation</a:t>
            </a:r>
          </a:p>
          <a:p>
            <a:pPr lvl="1" eaLnBrk="1" hangingPunct="1"/>
            <a:endParaRPr lang="en-US" dirty="0" smtClean="0"/>
          </a:p>
          <a:p>
            <a:pPr eaLnBrk="1" hangingPunct="1"/>
            <a:r>
              <a:rPr lang="en-US" dirty="0" smtClean="0"/>
              <a:t>Enables rich tooling support</a:t>
            </a:r>
          </a:p>
          <a:p>
            <a:pPr lvl="1" eaLnBrk="1" hangingPunct="1"/>
            <a:r>
              <a:rPr lang="en-US" dirty="0" smtClean="0"/>
              <a:t>While still preserving readability &amp; hand-coding with text editors</a:t>
            </a: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612141" y="274321"/>
            <a:ext cx="13408659" cy="830997"/>
          </a:xfrm>
        </p:spPr>
        <p:txBody>
          <a:bodyPr/>
          <a:lstStyle/>
          <a:p>
            <a:pPr>
              <a:defRPr/>
            </a:pPr>
            <a:r>
              <a:rPr smtClean="0"/>
              <a:t>XAML Sample</a:t>
            </a:r>
            <a:endParaRPr/>
          </a:p>
        </p:txBody>
      </p:sp>
      <p:sp>
        <p:nvSpPr>
          <p:cNvPr id="5123" name="Rectangle 3"/>
          <p:cNvSpPr>
            <a:spLocks noGrp="1" noChangeArrowheads="1"/>
          </p:cNvSpPr>
          <p:nvPr>
            <p:ph type="body" idx="1"/>
          </p:nvPr>
        </p:nvSpPr>
        <p:spPr>
          <a:xfrm>
            <a:off x="612775" y="1697038"/>
            <a:ext cx="13408025" cy="2844800"/>
          </a:xfrm>
        </p:spPr>
        <p:txBody>
          <a:bodyPr/>
          <a:lstStyle/>
          <a:p>
            <a:pPr marL="459106" indent="-459106" defTabSz="1095376">
              <a:defRPr/>
            </a:pPr>
            <a:endParaRPr/>
          </a:p>
          <a:p>
            <a:pPr marL="845820" lvl="1" defTabSz="1095376">
              <a:defRPr/>
            </a:pPr>
            <a:endParaRPr smtClean="0"/>
          </a:p>
          <a:p>
            <a:pPr marL="845820" lvl="1" defTabSz="1095376">
              <a:defRPr/>
            </a:pPr>
            <a:endParaRPr/>
          </a:p>
        </p:txBody>
      </p:sp>
      <p:sp>
        <p:nvSpPr>
          <p:cNvPr id="209924" name="Text Box 4"/>
          <p:cNvSpPr txBox="1">
            <a:spLocks noChangeArrowheads="1"/>
          </p:cNvSpPr>
          <p:nvPr/>
        </p:nvSpPr>
        <p:spPr bwMode="auto">
          <a:xfrm>
            <a:off x="365124" y="1752600"/>
            <a:ext cx="13808075" cy="2726008"/>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defTabSz="1306513">
              <a:defRPr/>
            </a:pPr>
            <a:r>
              <a:rPr lang="en-US" sz="3200" dirty="0" smtClean="0">
                <a:solidFill>
                  <a:schemeClr val="bg1"/>
                </a:solidFill>
                <a:effectLst>
                  <a:outerShdw blurRad="38100" dist="38100" dir="2700000" algn="tl">
                    <a:srgbClr val="C0C0C0"/>
                  </a:outerShdw>
                </a:effectLst>
                <a:latin typeface="Consolas" pitchFamily="49" charset="0"/>
              </a:rPr>
              <a:t>&lt;Grid&gt;</a:t>
            </a:r>
          </a:p>
          <a:p>
            <a:pPr defTabSz="1306513">
              <a:defRPr/>
            </a:pPr>
            <a:endParaRPr lang="en-US" sz="3200" dirty="0">
              <a:solidFill>
                <a:schemeClr val="bg1"/>
              </a:solidFill>
              <a:effectLst>
                <a:outerShdw blurRad="38100" dist="38100" dir="2700000" algn="tl">
                  <a:srgbClr val="C0C0C0"/>
                </a:outerShdw>
              </a:effectLst>
              <a:latin typeface="Consolas" pitchFamily="49" charset="0"/>
            </a:endParaRPr>
          </a:p>
          <a:p>
            <a:pPr defTabSz="1306513">
              <a:defRPr/>
            </a:pPr>
            <a:r>
              <a:rPr lang="en-US" sz="3200" dirty="0">
                <a:solidFill>
                  <a:schemeClr val="bg1"/>
                </a:solidFill>
                <a:effectLst>
                  <a:outerShdw blurRad="38100" dist="38100" dir="2700000" algn="tl">
                    <a:srgbClr val="C0C0C0"/>
                  </a:outerShdw>
                </a:effectLst>
                <a:latin typeface="Consolas" pitchFamily="49" charset="0"/>
              </a:rPr>
              <a:t>   &lt;</a:t>
            </a:r>
            <a:r>
              <a:rPr lang="en-US" sz="3200" dirty="0" err="1">
                <a:solidFill>
                  <a:schemeClr val="bg1"/>
                </a:solidFill>
                <a:effectLst>
                  <a:outerShdw blurRad="38100" dist="38100" dir="2700000" algn="tl">
                    <a:srgbClr val="C0C0C0"/>
                  </a:outerShdw>
                </a:effectLst>
                <a:latin typeface="Consolas" pitchFamily="49" charset="0"/>
              </a:rPr>
              <a:t>TextBlock</a:t>
            </a:r>
            <a:r>
              <a:rPr lang="en-US" sz="3200" dirty="0">
                <a:solidFill>
                  <a:schemeClr val="bg1"/>
                </a:solidFill>
                <a:effectLst>
                  <a:outerShdw blurRad="38100" dist="38100" dir="2700000" algn="tl">
                    <a:srgbClr val="C0C0C0"/>
                  </a:outerShdw>
                </a:effectLst>
                <a:latin typeface="Consolas" pitchFamily="49" charset="0"/>
              </a:rPr>
              <a:t> </a:t>
            </a:r>
            <a:r>
              <a:rPr lang="en-US" sz="3200" dirty="0" err="1">
                <a:solidFill>
                  <a:schemeClr val="bg1"/>
                </a:solidFill>
                <a:effectLst>
                  <a:outerShdw blurRad="38100" dist="38100" dir="2700000" algn="tl">
                    <a:srgbClr val="C0C0C0"/>
                  </a:outerShdw>
                </a:effectLst>
                <a:latin typeface="Consolas" pitchFamily="49" charset="0"/>
              </a:rPr>
              <a:t>FontSize</a:t>
            </a:r>
            <a:r>
              <a:rPr lang="en-US" sz="3200" dirty="0">
                <a:solidFill>
                  <a:schemeClr val="bg1"/>
                </a:solidFill>
                <a:effectLst>
                  <a:outerShdw blurRad="38100" dist="38100" dir="2700000" algn="tl">
                    <a:srgbClr val="C0C0C0"/>
                  </a:outerShdw>
                </a:effectLst>
                <a:latin typeface="Consolas" pitchFamily="49" charset="0"/>
              </a:rPr>
              <a:t>="32" Text="Hello world" /&gt;</a:t>
            </a:r>
          </a:p>
          <a:p>
            <a:pPr defTabSz="1306513">
              <a:defRPr/>
            </a:pPr>
            <a:endParaRPr lang="en-US" sz="3200" dirty="0" smtClean="0">
              <a:solidFill>
                <a:schemeClr val="bg1"/>
              </a:solidFill>
              <a:effectLst>
                <a:outerShdw blurRad="38100" dist="38100" dir="2700000" algn="tl">
                  <a:srgbClr val="C0C0C0"/>
                </a:outerShdw>
              </a:effectLst>
              <a:latin typeface="Consolas" pitchFamily="49" charset="0"/>
            </a:endParaRPr>
          </a:p>
          <a:p>
            <a:pPr defTabSz="1306513">
              <a:defRPr/>
            </a:pPr>
            <a:r>
              <a:rPr lang="en-US" sz="3200" dirty="0" smtClean="0">
                <a:solidFill>
                  <a:schemeClr val="bg1"/>
                </a:solidFill>
                <a:effectLst>
                  <a:outerShdw blurRad="38100" dist="38100" dir="2700000" algn="tl">
                    <a:srgbClr val="C0C0C0"/>
                  </a:outerShdw>
                </a:effectLst>
                <a:latin typeface="Consolas" pitchFamily="49" charset="0"/>
              </a:rPr>
              <a:t>&lt;/Grid&gt;</a:t>
            </a:r>
            <a:endParaRPr lang="en-US" sz="3200" dirty="0">
              <a:solidFill>
                <a:schemeClr val="bg1"/>
              </a:solidFill>
              <a:effectLst>
                <a:outerShdw blurRad="38100" dist="38100" dir="2700000" algn="tl">
                  <a:srgbClr val="C0C0C0"/>
                </a:outerShdw>
              </a:effectLst>
              <a:latin typeface="Consolas" pitchFamily="49" charset="0"/>
            </a:endParaRPr>
          </a:p>
        </p:txBody>
      </p:sp>
      <p:sp>
        <p:nvSpPr>
          <p:cNvPr id="46084" name="Text Box 7"/>
          <p:cNvSpPr txBox="1">
            <a:spLocks noChangeArrowheads="1"/>
          </p:cNvSpPr>
          <p:nvPr/>
        </p:nvSpPr>
        <p:spPr bwMode="auto">
          <a:xfrm>
            <a:off x="4689475" y="5308600"/>
            <a:ext cx="5258171" cy="1323439"/>
          </a:xfrm>
          <a:prstGeom prst="rect">
            <a:avLst/>
          </a:prstGeom>
          <a:noFill/>
          <a:ln w="9525">
            <a:noFill/>
            <a:miter lim="800000"/>
            <a:headEnd/>
            <a:tailEnd/>
          </a:ln>
        </p:spPr>
        <p:txBody>
          <a:bodyPr wrap="none">
            <a:spAutoFit/>
          </a:bodyPr>
          <a:lstStyle/>
          <a:p>
            <a:r>
              <a:rPr lang="en-US" sz="8000" dirty="0">
                <a:solidFill>
                  <a:schemeClr val="tx1"/>
                </a:solidFill>
              </a:rPr>
              <a:t>Hello world</a:t>
            </a: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MIX_2007_Template_16-9">
  <a:themeElements>
    <a:clrScheme name="Custom 1">
      <a:dk1>
        <a:srgbClr val="000000"/>
      </a:dk1>
      <a:lt1>
        <a:srgbClr val="FFFFFF"/>
      </a:lt1>
      <a:dk2>
        <a:srgbClr val="26357E"/>
      </a:dk2>
      <a:lt2>
        <a:srgbClr val="FFFFFF"/>
      </a:lt2>
      <a:accent1>
        <a:srgbClr val="FDE399"/>
      </a:accent1>
      <a:accent2>
        <a:srgbClr val="00B0F0"/>
      </a:accent2>
      <a:accent3>
        <a:srgbClr val="E76429"/>
      </a:accent3>
      <a:accent4>
        <a:srgbClr val="AAD228"/>
      </a:accent4>
      <a:accent5>
        <a:srgbClr val="FF9929"/>
      </a:accent5>
      <a:accent6>
        <a:srgbClr val="4747B7"/>
      </a:accent6>
      <a:hlink>
        <a:srgbClr val="FAD366"/>
      </a:hlink>
      <a:folHlink>
        <a:srgbClr val="7030A0"/>
      </a:folHlink>
    </a:clrScheme>
    <a:fontScheme name="Business Value launch template">
      <a:majorFont>
        <a:latin typeface="Segoe Semibold"/>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gradFill>
          <a:gsLst>
            <a:gs pos="0">
              <a:schemeClr val="accent6">
                <a:tint val="73000"/>
                <a:satMod val="150000"/>
              </a:schemeClr>
            </a:gs>
            <a:gs pos="25000">
              <a:schemeClr val="accent6">
                <a:tint val="96000"/>
                <a:shade val="80000"/>
                <a:satMod val="105000"/>
              </a:schemeClr>
            </a:gs>
            <a:gs pos="38000">
              <a:schemeClr val="accent6">
                <a:tint val="96000"/>
                <a:shade val="59000"/>
                <a:satMod val="120000"/>
              </a:schemeClr>
            </a:gs>
            <a:gs pos="55000">
              <a:srgbClr val="7030A0"/>
            </a:gs>
            <a:gs pos="80000">
              <a:schemeClr val="accent6">
                <a:shade val="56000"/>
                <a:satMod val="145000"/>
              </a:schemeClr>
            </a:gs>
            <a:gs pos="88000">
              <a:schemeClr val="accent6">
                <a:shade val="63000"/>
                <a:satMod val="160000"/>
              </a:schemeClr>
            </a:gs>
            <a:gs pos="100000">
              <a:schemeClr val="accent6">
                <a:tint val="99555"/>
                <a:satMod val="155000"/>
              </a:schemeClr>
            </a:gs>
          </a:gsLst>
        </a:gradFill>
        <a:ln>
          <a:solidFill>
            <a:srgbClr val="9933FF"/>
          </a:solidFill>
          <a:headEnd type="none" w="med" len="med"/>
          <a:tailEnd type="none" w="med" len="med"/>
        </a:ln>
        <a:effectLst>
          <a:glow rad="63500">
            <a:schemeClr val="accent6">
              <a:satMod val="175000"/>
              <a:alpha val="40000"/>
            </a:schemeClr>
          </a:glow>
          <a:outerShdw blurRad="355600" dir="2700000" algn="tl" rotWithShape="0">
            <a:srgbClr val="9933FF"/>
          </a:outerShdw>
          <a:reflection blurRad="6350" stA="50000" endA="300" endPos="38500" dist="50800" dir="5400000" sy="-100000" algn="bl" rotWithShape="0"/>
        </a:effectLst>
        <a:scene3d>
          <a:camera prst="orthographicFront"/>
          <a:lightRig rig="threePt" dir="t"/>
        </a:scene3d>
        <a:sp3d extrusionH="38100" contourW="25400">
          <a:bevelT w="114300" prst="artDeco"/>
          <a:extrusionClr>
            <a:schemeClr val="accent6">
              <a:lumMod val="20000"/>
              <a:lumOff val="80000"/>
            </a:schemeClr>
          </a:extrusionClr>
          <a:contourClr>
            <a:srgbClr val="57257D"/>
          </a:contourClr>
        </a:sp3d>
      </a:spPr>
      <a:bodyPr vert="horz" wrap="square" lIns="109728" tIns="54864" rIns="109728" bIns="54864" numCol="1" rtlCol="0" anchor="ctr" anchorCtr="0" compatLnSpc="1">
        <a:prstTxWarp prst="textNoShape">
          <a:avLst/>
        </a:prstTxWarp>
      </a:bodyPr>
      <a:lstStyle>
        <a:defPPr algn="ctr" defTabSz="1096963">
          <a:defRPr dirty="0" smtClean="0">
            <a:solidFill>
              <a:schemeClr val="tx1"/>
            </a:solidFill>
            <a:effectLst>
              <a:outerShdw blurRad="38100" dist="38100" dir="2700000" algn="tl">
                <a:srgbClr val="000000">
                  <a:alpha val="43137"/>
                </a:srgbClr>
              </a:outerShdw>
            </a:effectLst>
            <a:latin typeface="Segoe" pitchFamily="34" charset="0"/>
          </a:defRPr>
        </a:defPPr>
      </a:lstStyle>
      <a:style>
        <a:lnRef idx="1">
          <a:schemeClr val="accent6"/>
        </a:lnRef>
        <a:fillRef idx="3">
          <a:schemeClr val="accent6"/>
        </a:fillRef>
        <a:effectRef idx="2">
          <a:schemeClr val="accent6"/>
        </a:effectRef>
        <a:fontRef idx="minor">
          <a:schemeClr val="lt1"/>
        </a:fontRef>
      </a:style>
    </a:spDef>
    <a:lnDef>
      <a:spPr bwMode="auto">
        <a:xfrm>
          <a:off x="0" y="0"/>
          <a:ext cx="1" cy="1"/>
        </a:xfrm>
        <a:custGeom>
          <a:avLst/>
          <a:gdLst/>
          <a:ahLst/>
          <a:cxnLst/>
          <a:rect l="0" t="0" r="0" b="0"/>
          <a:pathLst/>
        </a:cu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tx1"/>
          </a:solidFill>
          <a:prstDash val="solid"/>
          <a:round/>
          <a:headEnd type="none" w="med" len="med"/>
          <a:tailEnd type="none" w="med" len="med"/>
        </a:ln>
        <a:effectLst/>
      </a:spPr>
      <a:bodyPr vert="horz" wrap="square" lIns="109728" tIns="54864" rIns="109728" bIns="54864" numCol="1" anchor="ctr" anchorCtr="0" compatLnSpc="1">
        <a:prstTxWarp prst="textNoShape">
          <a:avLst/>
        </a:prstTxWarp>
      </a:bodyPr>
      <a:lstStyle>
        <a:defPPr marL="0" marR="0" indent="0" algn="l" defTabSz="1096963"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solidFill>
              <a:schemeClr val="bg2"/>
            </a:solidFill>
            <a:effectLst/>
            <a:latin typeface="Segoe Semibold" pitchFamily="34" charset="0"/>
          </a:defRPr>
        </a:defPPr>
      </a:lstStyle>
    </a:lnDef>
    <a:txDef>
      <a:spPr>
        <a:noFill/>
      </a:spPr>
      <a:bodyPr wrap="square" rtlCol="0">
        <a:spAutoFit/>
      </a:bodyPr>
      <a:lstStyle>
        <a:defPPr>
          <a:defRPr sz="4000" dirty="0" err="1" smtClean="0">
            <a:solidFill>
              <a:schemeClr val="tx1"/>
            </a:solidFill>
            <a:effectLst>
              <a:outerShdw blurRad="38100" dist="38100" dir="2700000" algn="tl">
                <a:srgbClr val="000000">
                  <a:alpha val="43137"/>
                </a:srgbClr>
              </a:outerShdw>
            </a:effectLst>
            <a:latin typeface="+mn-lt"/>
            <a:cs typeface="Arial" pitchFamily="34" charset="0"/>
          </a:defRPr>
        </a:defPPr>
      </a:lstStyle>
    </a:txDef>
  </a:objectDefaults>
  <a:extraClrSchemeLst>
    <a:extraClrScheme>
      <a:clrScheme name="Business Value launch template 1">
        <a:dk1>
          <a:srgbClr val="000000"/>
        </a:dk1>
        <a:lt1>
          <a:srgbClr val="FFFFFF"/>
        </a:lt1>
        <a:dk2>
          <a:srgbClr val="EF7E39"/>
        </a:dk2>
        <a:lt2>
          <a:srgbClr val="FFFFFF"/>
        </a:lt2>
        <a:accent1>
          <a:srgbClr val="000000"/>
        </a:accent1>
        <a:accent2>
          <a:srgbClr val="54C71B"/>
        </a:accent2>
        <a:accent3>
          <a:srgbClr val="F6C0AE"/>
        </a:accent3>
        <a:accent4>
          <a:srgbClr val="DADADA"/>
        </a:accent4>
        <a:accent5>
          <a:srgbClr val="AAAAAA"/>
        </a:accent5>
        <a:accent6>
          <a:srgbClr val="4BB417"/>
        </a:accent6>
        <a:hlink>
          <a:srgbClr val="FBE019"/>
        </a:hlink>
        <a:folHlink>
          <a:srgbClr val="3D78E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Blue Template Default Colors">
      <a:dk1>
        <a:srgbClr val="000000"/>
      </a:dk1>
      <a:lt1>
        <a:srgbClr val="FFFFFF"/>
      </a:lt1>
      <a:dk2>
        <a:srgbClr val="26357E"/>
      </a:dk2>
      <a:lt2>
        <a:srgbClr val="FFFFFF"/>
      </a:lt2>
      <a:accent1>
        <a:srgbClr val="FDE399"/>
      </a:accent1>
      <a:accent2>
        <a:srgbClr val="3497AE"/>
      </a:accent2>
      <a:accent3>
        <a:srgbClr val="E76429"/>
      </a:accent3>
      <a:accent4>
        <a:srgbClr val="AAD228"/>
      </a:accent4>
      <a:accent5>
        <a:srgbClr val="FF9929"/>
      </a:accent5>
      <a:accent6>
        <a:srgbClr val="4747B7"/>
      </a:accent6>
      <a:hlink>
        <a:srgbClr val="FAD366"/>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3.xml><?xml version="1.0" encoding="utf-8"?>
<a:theme xmlns:a="http://schemas.openxmlformats.org/drawingml/2006/main" name="Office Theme">
  <a:themeElements>
    <a:clrScheme name="Blue Template Default Colors">
      <a:dk1>
        <a:srgbClr val="000000"/>
      </a:dk1>
      <a:lt1>
        <a:srgbClr val="FFFFFF"/>
      </a:lt1>
      <a:dk2>
        <a:srgbClr val="26357E"/>
      </a:dk2>
      <a:lt2>
        <a:srgbClr val="FFFFFF"/>
      </a:lt2>
      <a:accent1>
        <a:srgbClr val="FDE399"/>
      </a:accent1>
      <a:accent2>
        <a:srgbClr val="3497AE"/>
      </a:accent2>
      <a:accent3>
        <a:srgbClr val="E76429"/>
      </a:accent3>
      <a:accent4>
        <a:srgbClr val="AAD228"/>
      </a:accent4>
      <a:accent5>
        <a:srgbClr val="FF9929"/>
      </a:accent5>
      <a:accent6>
        <a:srgbClr val="4747B7"/>
      </a:accent6>
      <a:hlink>
        <a:srgbClr val="FAD366"/>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14488</TotalTime>
  <Words>4118</Words>
  <Application>Microsoft PowerPoint</Application>
  <PresentationFormat>Custom</PresentationFormat>
  <Paragraphs>489</Paragraphs>
  <Slides>59</Slides>
  <Notes>25</Notes>
  <HiddenSlides>0</HiddenSlides>
  <MMClips>0</MMClips>
  <ScaleCrop>false</ScaleCrop>
  <HeadingPairs>
    <vt:vector size="4" baseType="variant">
      <vt:variant>
        <vt:lpstr>Theme</vt:lpstr>
      </vt:variant>
      <vt:variant>
        <vt:i4>1</vt:i4>
      </vt:variant>
      <vt:variant>
        <vt:lpstr>Slide Titles</vt:lpstr>
      </vt:variant>
      <vt:variant>
        <vt:i4>59</vt:i4>
      </vt:variant>
    </vt:vector>
  </HeadingPairs>
  <TitlesOfParts>
    <vt:vector size="60" baseType="lpstr">
      <vt:lpstr>MIX_2007_Template_16-9</vt:lpstr>
      <vt:lpstr>Building Silverlight 2 Applications</vt:lpstr>
      <vt:lpstr>What You'll Need:</vt:lpstr>
      <vt:lpstr>Building Hello World</vt:lpstr>
      <vt:lpstr>Loading a Silverlight Application…</vt:lpstr>
      <vt:lpstr>Test.htm</vt:lpstr>
      <vt:lpstr>Running Application…</vt:lpstr>
      <vt:lpstr>XAML, Shapes and Controls</vt:lpstr>
      <vt:lpstr>XAML</vt:lpstr>
      <vt:lpstr>XAML Sample</vt:lpstr>
      <vt:lpstr>Markup = Object Model</vt:lpstr>
      <vt:lpstr>&lt;TextBlock /&gt;</vt:lpstr>
      <vt:lpstr>Shapes</vt:lpstr>
      <vt:lpstr>Controls</vt:lpstr>
      <vt:lpstr>Silverlight Beta1 Controls</vt:lpstr>
      <vt:lpstr>x:Name</vt:lpstr>
      <vt:lpstr>Wiring Up Event Handlers</vt:lpstr>
      <vt:lpstr>Controls</vt:lpstr>
      <vt:lpstr>Layout</vt:lpstr>
      <vt:lpstr>Layout</vt:lpstr>
      <vt:lpstr>Canvas</vt:lpstr>
      <vt:lpstr>Attached Property Syntax</vt:lpstr>
      <vt:lpstr>Attached Properties (2)</vt:lpstr>
      <vt:lpstr>StackPanel</vt:lpstr>
      <vt:lpstr>Grid Panel</vt:lpstr>
      <vt:lpstr>Tip: Dynamic Flow Layout</vt:lpstr>
      <vt:lpstr>Layout</vt:lpstr>
      <vt:lpstr>Brushes</vt:lpstr>
      <vt:lpstr>Brushes</vt:lpstr>
      <vt:lpstr>Brushes (2)</vt:lpstr>
      <vt:lpstr>Brushes (3)</vt:lpstr>
      <vt:lpstr>Brushes</vt:lpstr>
      <vt:lpstr>Transformations</vt:lpstr>
      <vt:lpstr>Transformations (2)</vt:lpstr>
      <vt:lpstr>Transforms</vt:lpstr>
      <vt:lpstr>Networking</vt:lpstr>
      <vt:lpstr>Rich Networking Options Available</vt:lpstr>
      <vt:lpstr>Networking</vt:lpstr>
      <vt:lpstr>Databinding</vt:lpstr>
      <vt:lpstr>Databinding</vt:lpstr>
      <vt:lpstr>Databinding</vt:lpstr>
      <vt:lpstr>User Controls</vt:lpstr>
      <vt:lpstr>User Controls</vt:lpstr>
      <vt:lpstr>Styles</vt:lpstr>
      <vt:lpstr>Styles</vt:lpstr>
      <vt:lpstr>Styles</vt:lpstr>
      <vt:lpstr>Styles</vt:lpstr>
      <vt:lpstr>Styles</vt:lpstr>
      <vt:lpstr>Content Templates</vt:lpstr>
      <vt:lpstr>Content Templates</vt:lpstr>
      <vt:lpstr>Content Templates</vt:lpstr>
      <vt:lpstr>HTML Integration</vt:lpstr>
      <vt:lpstr>Access the HTML DOM from Managed</vt:lpstr>
      <vt:lpstr>HTML Integration</vt:lpstr>
      <vt:lpstr>Open File Dialog Support</vt:lpstr>
      <vt:lpstr>OpenFileDialog</vt:lpstr>
      <vt:lpstr>OpenFileDialog Security Constraints</vt:lpstr>
      <vt:lpstr>Isolated Storage</vt:lpstr>
      <vt:lpstr>Summary</vt:lpstr>
      <vt:lpstr>Slide 59</vt:lpstr>
    </vt:vector>
  </TitlesOfParts>
  <Manager>&lt;speech writer name&gt;</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MIX 2007</dc:subject>
  <dc:creator>Scott Guthrie</dc:creator>
  <dc:description>Template design: Silver Fox Productions
Formatter:
Event Date:
Event Location:
Speech Length:
Audience:</dc:description>
  <cp:lastModifiedBy>scottgu</cp:lastModifiedBy>
  <cp:revision>923</cp:revision>
  <dcterms:created xsi:type="dcterms:W3CDTF">2007-04-04T21:26:40Z</dcterms:created>
  <dcterms:modified xsi:type="dcterms:W3CDTF">2008-04-28T04:33:56Z</dcterms:modified>
</cp:coreProperties>
</file>