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1" r:id="rId1"/>
    <p:sldMasterId id="2147483724" r:id="rId2"/>
  </p:sldMasterIdLst>
  <p:notesMasterIdLst>
    <p:notesMasterId r:id="rId45"/>
  </p:notesMasterIdLst>
  <p:handoutMasterIdLst>
    <p:handoutMasterId r:id="rId46"/>
  </p:handoutMasterIdLst>
  <p:sldIdLst>
    <p:sldId id="256" r:id="rId3"/>
    <p:sldId id="356" r:id="rId4"/>
    <p:sldId id="363" r:id="rId5"/>
    <p:sldId id="296" r:id="rId6"/>
    <p:sldId id="302" r:id="rId7"/>
    <p:sldId id="260" r:id="rId8"/>
    <p:sldId id="366" r:id="rId9"/>
    <p:sldId id="367" r:id="rId10"/>
    <p:sldId id="369" r:id="rId11"/>
    <p:sldId id="365" r:id="rId12"/>
    <p:sldId id="380" r:id="rId13"/>
    <p:sldId id="370" r:id="rId14"/>
    <p:sldId id="371" r:id="rId15"/>
    <p:sldId id="374" r:id="rId16"/>
    <p:sldId id="372" r:id="rId17"/>
    <p:sldId id="375" r:id="rId18"/>
    <p:sldId id="373" r:id="rId19"/>
    <p:sldId id="376" r:id="rId20"/>
    <p:sldId id="377" r:id="rId21"/>
    <p:sldId id="379" r:id="rId22"/>
    <p:sldId id="378" r:id="rId23"/>
    <p:sldId id="354" r:id="rId24"/>
    <p:sldId id="381" r:id="rId25"/>
    <p:sldId id="362" r:id="rId26"/>
    <p:sldId id="358" r:id="rId27"/>
    <p:sldId id="359" r:id="rId28"/>
    <p:sldId id="360" r:id="rId29"/>
    <p:sldId id="361" r:id="rId30"/>
    <p:sldId id="328" r:id="rId31"/>
    <p:sldId id="329" r:id="rId32"/>
    <p:sldId id="330" r:id="rId33"/>
    <p:sldId id="331" r:id="rId34"/>
    <p:sldId id="332" r:id="rId35"/>
    <p:sldId id="333" r:id="rId36"/>
    <p:sldId id="334" r:id="rId37"/>
    <p:sldId id="335" r:id="rId38"/>
    <p:sldId id="336" r:id="rId39"/>
    <p:sldId id="337" r:id="rId40"/>
    <p:sldId id="338" r:id="rId41"/>
    <p:sldId id="339" r:id="rId42"/>
    <p:sldId id="340" r:id="rId43"/>
    <p:sldId id="341" r:id="rId4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ilon Lipton" initials="EJL" lastIdx="9"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69696"/>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18380" autoAdjust="0"/>
    <p:restoredTop sz="88000" autoAdjust="0"/>
  </p:normalViewPr>
  <p:slideViewPr>
    <p:cSldViewPr>
      <p:cViewPr varScale="1">
        <p:scale>
          <a:sx n="100" d="100"/>
          <a:sy n="100" d="100"/>
        </p:scale>
        <p:origin x="-1212" y="-84"/>
      </p:cViewPr>
      <p:guideLst>
        <p:guide orient="horz" pos="2160"/>
        <p:guide pos="2880"/>
      </p:guideLst>
    </p:cSldViewPr>
  </p:slideViewPr>
  <p:outlineViewPr>
    <p:cViewPr>
      <p:scale>
        <a:sx n="33" d="100"/>
        <a:sy n="33" d="100"/>
      </p:scale>
      <p:origin x="0" y="2340"/>
    </p:cViewPr>
  </p:outlineViewPr>
  <p:notesTextViewPr>
    <p:cViewPr>
      <p:scale>
        <a:sx n="100" d="100"/>
        <a:sy n="100" d="100"/>
      </p:scale>
      <p:origin x="0" y="0"/>
    </p:cViewPr>
  </p:notesTextViewPr>
  <p:sorterViewPr>
    <p:cViewPr>
      <p:scale>
        <a:sx n="25" d="100"/>
        <a:sy n="25" d="100"/>
      </p:scale>
      <p:origin x="0" y="0"/>
    </p:cViewPr>
  </p:sorterViewPr>
  <p:notesViewPr>
    <p:cSldViewPr>
      <p:cViewPr varScale="1">
        <p:scale>
          <a:sx n="83" d="100"/>
          <a:sy n="83" d="100"/>
        </p:scale>
        <p:origin x="-2658"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FB9CFA-2C57-4509-82AB-6997EA8419FC}" type="doc">
      <dgm:prSet loTypeId="urn:microsoft.com/office/officeart/2005/8/layout/cycle2" loCatId="cycle" qsTypeId="urn:microsoft.com/office/officeart/2005/8/quickstyle/simple5" qsCatId="simple" csTypeId="urn:microsoft.com/office/officeart/2005/8/colors/colorful2" csCatId="colorful" phldr="1"/>
      <dgm:spPr/>
      <dgm:t>
        <a:bodyPr/>
        <a:lstStyle/>
        <a:p>
          <a:endParaRPr lang="en-US"/>
        </a:p>
      </dgm:t>
    </dgm:pt>
    <dgm:pt modelId="{09D93E4F-C6DC-44B8-852F-F32DEE78DE69}">
      <dgm:prSet phldrT="[Text]" custT="1"/>
      <dgm:spPr/>
      <dgm:t>
        <a:bodyPr/>
        <a:lstStyle/>
        <a:p>
          <a:r>
            <a:rPr lang="en-US" sz="2800" dirty="0" smtClean="0">
              <a:effectLst>
                <a:outerShdw blurRad="38100" dist="38100" dir="2700000" algn="tl">
                  <a:srgbClr val="000000">
                    <a:alpha val="43137"/>
                  </a:srgbClr>
                </a:outerShdw>
              </a:effectLst>
            </a:rPr>
            <a:t>Model</a:t>
          </a:r>
          <a:endParaRPr lang="en-US" sz="2800" dirty="0">
            <a:effectLst>
              <a:outerShdw blurRad="38100" dist="38100" dir="2700000" algn="tl">
                <a:srgbClr val="000000">
                  <a:alpha val="43137"/>
                </a:srgbClr>
              </a:outerShdw>
            </a:effectLst>
          </a:endParaRPr>
        </a:p>
      </dgm:t>
    </dgm:pt>
    <dgm:pt modelId="{BBDC2D52-13C7-486E-A709-DE42450D2201}" type="parTrans" cxnId="{2C03F800-0D49-4A10-95F5-A5D2B1470347}">
      <dgm:prSet/>
      <dgm:spPr/>
      <dgm:t>
        <a:bodyPr/>
        <a:lstStyle/>
        <a:p>
          <a:endParaRPr lang="en-US"/>
        </a:p>
      </dgm:t>
    </dgm:pt>
    <dgm:pt modelId="{3F6D3719-2937-4EC7-858F-F88E15070E8C}" type="sibTrans" cxnId="{2C03F800-0D49-4A10-95F5-A5D2B1470347}">
      <dgm:prSet custT="1"/>
      <dgm:spPr/>
      <dgm:t>
        <a:bodyPr/>
        <a:lstStyle/>
        <a:p>
          <a:endParaRPr lang="en-US" sz="1800">
            <a:effectLst>
              <a:outerShdw blurRad="38100" dist="38100" dir="2700000" algn="tl">
                <a:srgbClr val="000000">
                  <a:alpha val="43137"/>
                </a:srgbClr>
              </a:outerShdw>
            </a:effectLst>
          </a:endParaRPr>
        </a:p>
      </dgm:t>
    </dgm:pt>
    <dgm:pt modelId="{F085B504-B670-478E-8442-6C943DB1B93D}">
      <dgm:prSet phldrT="[Text]" custT="1"/>
      <dgm:spPr/>
      <dgm:t>
        <a:bodyPr/>
        <a:lstStyle/>
        <a:p>
          <a:r>
            <a:rPr lang="en-US" sz="2800" dirty="0" smtClean="0">
              <a:effectLst>
                <a:outerShdw blurRad="38100" dist="38100" dir="2700000" algn="tl">
                  <a:srgbClr val="000000">
                    <a:alpha val="43137"/>
                  </a:srgbClr>
                </a:outerShdw>
              </a:effectLst>
            </a:rPr>
            <a:t>Controller</a:t>
          </a:r>
          <a:endParaRPr lang="en-US" sz="2800" dirty="0">
            <a:effectLst>
              <a:outerShdw blurRad="38100" dist="38100" dir="2700000" algn="tl">
                <a:srgbClr val="000000">
                  <a:alpha val="43137"/>
                </a:srgbClr>
              </a:outerShdw>
            </a:effectLst>
          </a:endParaRPr>
        </a:p>
      </dgm:t>
    </dgm:pt>
    <dgm:pt modelId="{92A71661-035C-4BC5-BCB8-C72B0D10A716}" type="parTrans" cxnId="{D3D269D5-C269-451B-9BB6-2E4B58BFB55A}">
      <dgm:prSet/>
      <dgm:spPr/>
      <dgm:t>
        <a:bodyPr/>
        <a:lstStyle/>
        <a:p>
          <a:endParaRPr lang="en-US"/>
        </a:p>
      </dgm:t>
    </dgm:pt>
    <dgm:pt modelId="{5F4253B1-BC90-48FD-AD35-C29D58EE9A59}" type="sibTrans" cxnId="{D3D269D5-C269-451B-9BB6-2E4B58BFB55A}">
      <dgm:prSet custT="1"/>
      <dgm:spPr/>
      <dgm:t>
        <a:bodyPr/>
        <a:lstStyle/>
        <a:p>
          <a:endParaRPr lang="en-US" sz="1800">
            <a:effectLst>
              <a:outerShdw blurRad="38100" dist="38100" dir="2700000" algn="tl">
                <a:srgbClr val="000000">
                  <a:alpha val="43137"/>
                </a:srgbClr>
              </a:outerShdw>
            </a:effectLst>
          </a:endParaRPr>
        </a:p>
      </dgm:t>
    </dgm:pt>
    <dgm:pt modelId="{EB322C01-28B8-4C80-85DC-DAB4533C57CA}">
      <dgm:prSet phldrT="[Text]" custT="1"/>
      <dgm:spPr/>
      <dgm:t>
        <a:bodyPr/>
        <a:lstStyle/>
        <a:p>
          <a:r>
            <a:rPr lang="en-US" sz="2800" dirty="0" smtClean="0">
              <a:effectLst>
                <a:outerShdw blurRad="38100" dist="38100" dir="2700000" algn="tl">
                  <a:srgbClr val="000000">
                    <a:alpha val="43137"/>
                  </a:srgbClr>
                </a:outerShdw>
              </a:effectLst>
            </a:rPr>
            <a:t>View</a:t>
          </a:r>
          <a:endParaRPr lang="en-US" sz="2800" dirty="0">
            <a:effectLst>
              <a:outerShdw blurRad="38100" dist="38100" dir="2700000" algn="tl">
                <a:srgbClr val="000000">
                  <a:alpha val="43137"/>
                </a:srgbClr>
              </a:outerShdw>
            </a:effectLst>
          </a:endParaRPr>
        </a:p>
      </dgm:t>
    </dgm:pt>
    <dgm:pt modelId="{AFA3094E-E0E1-4371-A489-62DC93E9C055}" type="parTrans" cxnId="{23D8B50C-6D40-4BBD-A929-4D4084033E7D}">
      <dgm:prSet/>
      <dgm:spPr/>
      <dgm:t>
        <a:bodyPr/>
        <a:lstStyle/>
        <a:p>
          <a:endParaRPr lang="en-US"/>
        </a:p>
      </dgm:t>
    </dgm:pt>
    <dgm:pt modelId="{B08AB672-CF98-4978-8C31-699B079E5FB0}" type="sibTrans" cxnId="{23D8B50C-6D40-4BBD-A929-4D4084033E7D}">
      <dgm:prSet custT="1"/>
      <dgm:spPr/>
      <dgm:t>
        <a:bodyPr/>
        <a:lstStyle/>
        <a:p>
          <a:endParaRPr lang="en-US" sz="1800">
            <a:effectLst>
              <a:outerShdw blurRad="38100" dist="38100" dir="2700000" algn="tl">
                <a:srgbClr val="000000">
                  <a:alpha val="43137"/>
                </a:srgbClr>
              </a:outerShdw>
            </a:effectLst>
          </a:endParaRPr>
        </a:p>
      </dgm:t>
    </dgm:pt>
    <dgm:pt modelId="{782EE7B3-445A-43C0-9F96-60B76E30C6F4}" type="pres">
      <dgm:prSet presAssocID="{E1FB9CFA-2C57-4509-82AB-6997EA8419FC}" presName="cycle" presStyleCnt="0">
        <dgm:presLayoutVars>
          <dgm:dir/>
          <dgm:resizeHandles val="exact"/>
        </dgm:presLayoutVars>
      </dgm:prSet>
      <dgm:spPr/>
      <dgm:t>
        <a:bodyPr/>
        <a:lstStyle/>
        <a:p>
          <a:endParaRPr lang="en-US"/>
        </a:p>
      </dgm:t>
    </dgm:pt>
    <dgm:pt modelId="{F2CAE9D9-C723-4B9D-83E5-E19DC714B775}" type="pres">
      <dgm:prSet presAssocID="{09D93E4F-C6DC-44B8-852F-F32DEE78DE69}" presName="node" presStyleLbl="node1" presStyleIdx="0" presStyleCnt="3">
        <dgm:presLayoutVars>
          <dgm:bulletEnabled val="1"/>
        </dgm:presLayoutVars>
      </dgm:prSet>
      <dgm:spPr/>
      <dgm:t>
        <a:bodyPr/>
        <a:lstStyle/>
        <a:p>
          <a:endParaRPr lang="en-US"/>
        </a:p>
      </dgm:t>
    </dgm:pt>
    <dgm:pt modelId="{C091CEA3-4B2C-40B9-8584-FC70FED27F56}" type="pres">
      <dgm:prSet presAssocID="{3F6D3719-2937-4EC7-858F-F88E15070E8C}" presName="sibTrans" presStyleLbl="sibTrans2D1" presStyleIdx="0" presStyleCnt="3" custAng="10800000"/>
      <dgm:spPr/>
      <dgm:t>
        <a:bodyPr/>
        <a:lstStyle/>
        <a:p>
          <a:endParaRPr lang="en-US"/>
        </a:p>
      </dgm:t>
    </dgm:pt>
    <dgm:pt modelId="{0E799776-A247-4C89-A967-506556821849}" type="pres">
      <dgm:prSet presAssocID="{3F6D3719-2937-4EC7-858F-F88E15070E8C}" presName="connectorText" presStyleLbl="sibTrans2D1" presStyleIdx="0" presStyleCnt="3"/>
      <dgm:spPr/>
      <dgm:t>
        <a:bodyPr/>
        <a:lstStyle/>
        <a:p>
          <a:endParaRPr lang="en-US"/>
        </a:p>
      </dgm:t>
    </dgm:pt>
    <dgm:pt modelId="{0C32E034-F35B-4AE7-8A77-80CD05929382}" type="pres">
      <dgm:prSet presAssocID="{F085B504-B670-478E-8442-6C943DB1B93D}" presName="node" presStyleLbl="node1" presStyleIdx="1" presStyleCnt="3">
        <dgm:presLayoutVars>
          <dgm:bulletEnabled val="1"/>
        </dgm:presLayoutVars>
      </dgm:prSet>
      <dgm:spPr/>
      <dgm:t>
        <a:bodyPr/>
        <a:lstStyle/>
        <a:p>
          <a:endParaRPr lang="en-US"/>
        </a:p>
      </dgm:t>
    </dgm:pt>
    <dgm:pt modelId="{8D51955A-1F26-417A-BFD8-B1447137451A}" type="pres">
      <dgm:prSet presAssocID="{5F4253B1-BC90-48FD-AD35-C29D58EE9A59}" presName="sibTrans" presStyleLbl="sibTrans2D1" presStyleIdx="1" presStyleCnt="3"/>
      <dgm:spPr/>
      <dgm:t>
        <a:bodyPr/>
        <a:lstStyle/>
        <a:p>
          <a:endParaRPr lang="en-US"/>
        </a:p>
      </dgm:t>
    </dgm:pt>
    <dgm:pt modelId="{E5FA8C81-8CE7-4C96-B524-97A63F9DB911}" type="pres">
      <dgm:prSet presAssocID="{5F4253B1-BC90-48FD-AD35-C29D58EE9A59}" presName="connectorText" presStyleLbl="sibTrans2D1" presStyleIdx="1" presStyleCnt="3"/>
      <dgm:spPr/>
      <dgm:t>
        <a:bodyPr/>
        <a:lstStyle/>
        <a:p>
          <a:endParaRPr lang="en-US"/>
        </a:p>
      </dgm:t>
    </dgm:pt>
    <dgm:pt modelId="{B543C296-41D4-4ED9-AD98-EFC8932DCBB0}" type="pres">
      <dgm:prSet presAssocID="{EB322C01-28B8-4C80-85DC-DAB4533C57CA}" presName="node" presStyleLbl="node1" presStyleIdx="2" presStyleCnt="3">
        <dgm:presLayoutVars>
          <dgm:bulletEnabled val="1"/>
        </dgm:presLayoutVars>
      </dgm:prSet>
      <dgm:spPr/>
      <dgm:t>
        <a:bodyPr/>
        <a:lstStyle/>
        <a:p>
          <a:endParaRPr lang="en-US"/>
        </a:p>
      </dgm:t>
    </dgm:pt>
    <dgm:pt modelId="{E06190A7-4EF1-4AEE-8ECE-00BE614AA390}" type="pres">
      <dgm:prSet presAssocID="{B08AB672-CF98-4978-8C31-699B079E5FB0}" presName="sibTrans" presStyleLbl="sibTrans2D1" presStyleIdx="2" presStyleCnt="3"/>
      <dgm:spPr/>
      <dgm:t>
        <a:bodyPr/>
        <a:lstStyle/>
        <a:p>
          <a:endParaRPr lang="en-US"/>
        </a:p>
      </dgm:t>
    </dgm:pt>
    <dgm:pt modelId="{F46D85BD-9B41-4BA2-9F4B-F439FEC39600}" type="pres">
      <dgm:prSet presAssocID="{B08AB672-CF98-4978-8C31-699B079E5FB0}" presName="connectorText" presStyleLbl="sibTrans2D1" presStyleIdx="2" presStyleCnt="3"/>
      <dgm:spPr/>
      <dgm:t>
        <a:bodyPr/>
        <a:lstStyle/>
        <a:p>
          <a:endParaRPr lang="en-US"/>
        </a:p>
      </dgm:t>
    </dgm:pt>
  </dgm:ptLst>
  <dgm:cxnLst>
    <dgm:cxn modelId="{7C33A31C-C03B-4DD2-B652-FBEF3F705E13}" type="presOf" srcId="{EB322C01-28B8-4C80-85DC-DAB4533C57CA}" destId="{B543C296-41D4-4ED9-AD98-EFC8932DCBB0}" srcOrd="0" destOrd="0" presId="urn:microsoft.com/office/officeart/2005/8/layout/cycle2"/>
    <dgm:cxn modelId="{2C03F800-0D49-4A10-95F5-A5D2B1470347}" srcId="{E1FB9CFA-2C57-4509-82AB-6997EA8419FC}" destId="{09D93E4F-C6DC-44B8-852F-F32DEE78DE69}" srcOrd="0" destOrd="0" parTransId="{BBDC2D52-13C7-486E-A709-DE42450D2201}" sibTransId="{3F6D3719-2937-4EC7-858F-F88E15070E8C}"/>
    <dgm:cxn modelId="{3A690A28-A6F5-458E-B1B1-C96358804286}" type="presOf" srcId="{B08AB672-CF98-4978-8C31-699B079E5FB0}" destId="{F46D85BD-9B41-4BA2-9F4B-F439FEC39600}" srcOrd="1" destOrd="0" presId="urn:microsoft.com/office/officeart/2005/8/layout/cycle2"/>
    <dgm:cxn modelId="{96EE4B62-B541-414E-A76B-C77C93395EBF}" type="presOf" srcId="{5F4253B1-BC90-48FD-AD35-C29D58EE9A59}" destId="{E5FA8C81-8CE7-4C96-B524-97A63F9DB911}" srcOrd="1" destOrd="0" presId="urn:microsoft.com/office/officeart/2005/8/layout/cycle2"/>
    <dgm:cxn modelId="{4533EEC1-EAF1-4545-93D7-390C109C878E}" type="presOf" srcId="{5F4253B1-BC90-48FD-AD35-C29D58EE9A59}" destId="{8D51955A-1F26-417A-BFD8-B1447137451A}" srcOrd="0" destOrd="0" presId="urn:microsoft.com/office/officeart/2005/8/layout/cycle2"/>
    <dgm:cxn modelId="{7832A92D-6E63-4634-8F4D-69E7C6009B64}" type="presOf" srcId="{3F6D3719-2937-4EC7-858F-F88E15070E8C}" destId="{C091CEA3-4B2C-40B9-8584-FC70FED27F56}" srcOrd="0" destOrd="0" presId="urn:microsoft.com/office/officeart/2005/8/layout/cycle2"/>
    <dgm:cxn modelId="{93C2BEED-1BAC-47CE-8CCA-F41F55A14D69}" type="presOf" srcId="{E1FB9CFA-2C57-4509-82AB-6997EA8419FC}" destId="{782EE7B3-445A-43C0-9F96-60B76E30C6F4}" srcOrd="0" destOrd="0" presId="urn:microsoft.com/office/officeart/2005/8/layout/cycle2"/>
    <dgm:cxn modelId="{834072E6-7C2B-4553-93B0-F73F05BBC0D6}" type="presOf" srcId="{3F6D3719-2937-4EC7-858F-F88E15070E8C}" destId="{0E799776-A247-4C89-A967-506556821849}" srcOrd="1" destOrd="0" presId="urn:microsoft.com/office/officeart/2005/8/layout/cycle2"/>
    <dgm:cxn modelId="{23D8B50C-6D40-4BBD-A929-4D4084033E7D}" srcId="{E1FB9CFA-2C57-4509-82AB-6997EA8419FC}" destId="{EB322C01-28B8-4C80-85DC-DAB4533C57CA}" srcOrd="2" destOrd="0" parTransId="{AFA3094E-E0E1-4371-A489-62DC93E9C055}" sibTransId="{B08AB672-CF98-4978-8C31-699B079E5FB0}"/>
    <dgm:cxn modelId="{D3D269D5-C269-451B-9BB6-2E4B58BFB55A}" srcId="{E1FB9CFA-2C57-4509-82AB-6997EA8419FC}" destId="{F085B504-B670-478E-8442-6C943DB1B93D}" srcOrd="1" destOrd="0" parTransId="{92A71661-035C-4BC5-BCB8-C72B0D10A716}" sibTransId="{5F4253B1-BC90-48FD-AD35-C29D58EE9A59}"/>
    <dgm:cxn modelId="{AA358A96-1D2D-4CED-AE93-765D2FAB58B1}" type="presOf" srcId="{09D93E4F-C6DC-44B8-852F-F32DEE78DE69}" destId="{F2CAE9D9-C723-4B9D-83E5-E19DC714B775}" srcOrd="0" destOrd="0" presId="urn:microsoft.com/office/officeart/2005/8/layout/cycle2"/>
    <dgm:cxn modelId="{44510623-D5CD-4C35-8E2D-A70158CEE956}" type="presOf" srcId="{B08AB672-CF98-4978-8C31-699B079E5FB0}" destId="{E06190A7-4EF1-4AEE-8ECE-00BE614AA390}" srcOrd="0" destOrd="0" presId="urn:microsoft.com/office/officeart/2005/8/layout/cycle2"/>
    <dgm:cxn modelId="{88D50185-D779-4014-93E4-18973E5F97B2}" type="presOf" srcId="{F085B504-B670-478E-8442-6C943DB1B93D}" destId="{0C32E034-F35B-4AE7-8A77-80CD05929382}" srcOrd="0" destOrd="0" presId="urn:microsoft.com/office/officeart/2005/8/layout/cycle2"/>
    <dgm:cxn modelId="{6FD071F6-1FC0-459A-B8E7-0255750A6C0B}" type="presParOf" srcId="{782EE7B3-445A-43C0-9F96-60B76E30C6F4}" destId="{F2CAE9D9-C723-4B9D-83E5-E19DC714B775}" srcOrd="0" destOrd="0" presId="urn:microsoft.com/office/officeart/2005/8/layout/cycle2"/>
    <dgm:cxn modelId="{11D2473F-E3ED-4B3B-94BE-D21B1BD482E9}" type="presParOf" srcId="{782EE7B3-445A-43C0-9F96-60B76E30C6F4}" destId="{C091CEA3-4B2C-40B9-8584-FC70FED27F56}" srcOrd="1" destOrd="0" presId="urn:microsoft.com/office/officeart/2005/8/layout/cycle2"/>
    <dgm:cxn modelId="{38EF2460-7FF3-4772-9593-CCFDE18A391D}" type="presParOf" srcId="{C091CEA3-4B2C-40B9-8584-FC70FED27F56}" destId="{0E799776-A247-4C89-A967-506556821849}" srcOrd="0" destOrd="0" presId="urn:microsoft.com/office/officeart/2005/8/layout/cycle2"/>
    <dgm:cxn modelId="{CF91E017-45D2-4DC8-9BDD-65ECFFEFDD75}" type="presParOf" srcId="{782EE7B3-445A-43C0-9F96-60B76E30C6F4}" destId="{0C32E034-F35B-4AE7-8A77-80CD05929382}" srcOrd="2" destOrd="0" presId="urn:microsoft.com/office/officeart/2005/8/layout/cycle2"/>
    <dgm:cxn modelId="{428B3AB6-2FCD-46DF-8700-F992C4459F21}" type="presParOf" srcId="{782EE7B3-445A-43C0-9F96-60B76E30C6F4}" destId="{8D51955A-1F26-417A-BFD8-B1447137451A}" srcOrd="3" destOrd="0" presId="urn:microsoft.com/office/officeart/2005/8/layout/cycle2"/>
    <dgm:cxn modelId="{74DFD770-D0C5-42F6-8CA0-2366A4E3C148}" type="presParOf" srcId="{8D51955A-1F26-417A-BFD8-B1447137451A}" destId="{E5FA8C81-8CE7-4C96-B524-97A63F9DB911}" srcOrd="0" destOrd="0" presId="urn:microsoft.com/office/officeart/2005/8/layout/cycle2"/>
    <dgm:cxn modelId="{3FD14744-96B4-46E9-804B-EC3FC8889552}" type="presParOf" srcId="{782EE7B3-445A-43C0-9F96-60B76E30C6F4}" destId="{B543C296-41D4-4ED9-AD98-EFC8932DCBB0}" srcOrd="4" destOrd="0" presId="urn:microsoft.com/office/officeart/2005/8/layout/cycle2"/>
    <dgm:cxn modelId="{0BC636D3-0B5B-4E61-9723-D9826AC5B32E}" type="presParOf" srcId="{782EE7B3-445A-43C0-9F96-60B76E30C6F4}" destId="{E06190A7-4EF1-4AEE-8ECE-00BE614AA390}" srcOrd="5" destOrd="0" presId="urn:microsoft.com/office/officeart/2005/8/layout/cycle2"/>
    <dgm:cxn modelId="{8D53FD92-B6EB-4D4E-9C1F-879A2EB79439}" type="presParOf" srcId="{E06190A7-4EF1-4AEE-8ECE-00BE614AA390}" destId="{F46D85BD-9B41-4BA2-9F4B-F439FEC39600}" srcOrd="0" destOrd="0" presId="urn:microsoft.com/office/officeart/2005/8/layout/cycle2"/>
  </dgm:cxnLst>
  <dgm:bg/>
  <dgm:whole/>
</dgm:dataModel>
</file>

<file path=ppt/diagrams/data2.xml><?xml version="1.0" encoding="utf-8"?>
<dgm:dataModel xmlns:dgm="http://schemas.openxmlformats.org/drawingml/2006/diagram" xmlns:a="http://schemas.openxmlformats.org/drawingml/2006/main">
  <dgm:ptLst>
    <dgm:pt modelId="{E1FB9CFA-2C57-4509-82AB-6997EA8419FC}" type="doc">
      <dgm:prSet loTypeId="urn:microsoft.com/office/officeart/2005/8/layout/cycle2" loCatId="cycle" qsTypeId="urn:microsoft.com/office/officeart/2005/8/quickstyle/simple5" qsCatId="simple" csTypeId="urn:microsoft.com/office/officeart/2005/8/colors/colorful2" csCatId="colorful" phldr="1"/>
      <dgm:spPr/>
      <dgm:t>
        <a:bodyPr/>
        <a:lstStyle/>
        <a:p>
          <a:endParaRPr lang="en-US"/>
        </a:p>
      </dgm:t>
    </dgm:pt>
    <dgm:pt modelId="{09D93E4F-C6DC-44B8-852F-F32DEE78DE69}">
      <dgm:prSet phldrT="[Text]" custT="1"/>
      <dgm:spPr/>
      <dgm:t>
        <a:bodyPr/>
        <a:lstStyle/>
        <a:p>
          <a:r>
            <a:rPr lang="en-US" sz="2400" dirty="0" smtClean="0">
              <a:effectLst>
                <a:outerShdw blurRad="38100" dist="38100" dir="2700000" algn="tl">
                  <a:srgbClr val="000000">
                    <a:alpha val="43137"/>
                  </a:srgbClr>
                </a:outerShdw>
              </a:effectLst>
            </a:rPr>
            <a:t>Model</a:t>
          </a:r>
          <a:endParaRPr lang="en-US" sz="2400" dirty="0">
            <a:effectLst>
              <a:outerShdw blurRad="38100" dist="38100" dir="2700000" algn="tl">
                <a:srgbClr val="000000">
                  <a:alpha val="43137"/>
                </a:srgbClr>
              </a:outerShdw>
            </a:effectLst>
          </a:endParaRPr>
        </a:p>
      </dgm:t>
    </dgm:pt>
    <dgm:pt modelId="{BBDC2D52-13C7-486E-A709-DE42450D2201}" type="parTrans" cxnId="{2C03F800-0D49-4A10-95F5-A5D2B1470347}">
      <dgm:prSet/>
      <dgm:spPr/>
      <dgm:t>
        <a:bodyPr/>
        <a:lstStyle/>
        <a:p>
          <a:endParaRPr lang="en-US"/>
        </a:p>
      </dgm:t>
    </dgm:pt>
    <dgm:pt modelId="{3F6D3719-2937-4EC7-858F-F88E15070E8C}" type="sibTrans" cxnId="{2C03F800-0D49-4A10-95F5-A5D2B1470347}">
      <dgm:prSet custT="1"/>
      <dgm:spPr/>
      <dgm:t>
        <a:bodyPr/>
        <a:lstStyle/>
        <a:p>
          <a:endParaRPr lang="en-US" sz="1800">
            <a:effectLst>
              <a:outerShdw blurRad="38100" dist="38100" dir="2700000" algn="tl">
                <a:srgbClr val="000000">
                  <a:alpha val="43137"/>
                </a:srgbClr>
              </a:outerShdw>
            </a:effectLst>
          </a:endParaRPr>
        </a:p>
      </dgm:t>
    </dgm:pt>
    <dgm:pt modelId="{F085B504-B670-478E-8442-6C943DB1B93D}">
      <dgm:prSet phldrT="[Text]" custT="1"/>
      <dgm:spPr/>
      <dgm:t>
        <a:bodyPr/>
        <a:lstStyle/>
        <a:p>
          <a:r>
            <a:rPr lang="en-US" sz="2400" dirty="0" smtClean="0">
              <a:effectLst>
                <a:outerShdw blurRad="38100" dist="38100" dir="2700000" algn="tl">
                  <a:srgbClr val="000000">
                    <a:alpha val="43137"/>
                  </a:srgbClr>
                </a:outerShdw>
              </a:effectLst>
            </a:rPr>
            <a:t>Controller</a:t>
          </a:r>
          <a:endParaRPr lang="en-US" sz="2400" dirty="0">
            <a:effectLst>
              <a:outerShdw blurRad="38100" dist="38100" dir="2700000" algn="tl">
                <a:srgbClr val="000000">
                  <a:alpha val="43137"/>
                </a:srgbClr>
              </a:outerShdw>
            </a:effectLst>
          </a:endParaRPr>
        </a:p>
      </dgm:t>
    </dgm:pt>
    <dgm:pt modelId="{92A71661-035C-4BC5-BCB8-C72B0D10A716}" type="parTrans" cxnId="{D3D269D5-C269-451B-9BB6-2E4B58BFB55A}">
      <dgm:prSet/>
      <dgm:spPr/>
      <dgm:t>
        <a:bodyPr/>
        <a:lstStyle/>
        <a:p>
          <a:endParaRPr lang="en-US"/>
        </a:p>
      </dgm:t>
    </dgm:pt>
    <dgm:pt modelId="{5F4253B1-BC90-48FD-AD35-C29D58EE9A59}" type="sibTrans" cxnId="{D3D269D5-C269-451B-9BB6-2E4B58BFB55A}">
      <dgm:prSet custT="1"/>
      <dgm:spPr/>
      <dgm:t>
        <a:bodyPr/>
        <a:lstStyle/>
        <a:p>
          <a:endParaRPr lang="en-US" sz="1800">
            <a:effectLst>
              <a:outerShdw blurRad="38100" dist="38100" dir="2700000" algn="tl">
                <a:srgbClr val="000000">
                  <a:alpha val="43137"/>
                </a:srgbClr>
              </a:outerShdw>
            </a:effectLst>
          </a:endParaRPr>
        </a:p>
      </dgm:t>
    </dgm:pt>
    <dgm:pt modelId="{EB322C01-28B8-4C80-85DC-DAB4533C57CA}">
      <dgm:prSet phldrT="[Text]" custT="1"/>
      <dgm:spPr/>
      <dgm:t>
        <a:bodyPr/>
        <a:lstStyle/>
        <a:p>
          <a:r>
            <a:rPr lang="en-US" sz="2400" dirty="0" smtClean="0">
              <a:effectLst>
                <a:outerShdw blurRad="38100" dist="38100" dir="2700000" algn="tl">
                  <a:srgbClr val="000000">
                    <a:alpha val="43137"/>
                  </a:srgbClr>
                </a:outerShdw>
              </a:effectLst>
            </a:rPr>
            <a:t>View</a:t>
          </a:r>
          <a:endParaRPr lang="en-US" sz="2400" dirty="0">
            <a:effectLst>
              <a:outerShdw blurRad="38100" dist="38100" dir="2700000" algn="tl">
                <a:srgbClr val="000000">
                  <a:alpha val="43137"/>
                </a:srgbClr>
              </a:outerShdw>
            </a:effectLst>
          </a:endParaRPr>
        </a:p>
      </dgm:t>
    </dgm:pt>
    <dgm:pt modelId="{AFA3094E-E0E1-4371-A489-62DC93E9C055}" type="parTrans" cxnId="{23D8B50C-6D40-4BBD-A929-4D4084033E7D}">
      <dgm:prSet/>
      <dgm:spPr/>
      <dgm:t>
        <a:bodyPr/>
        <a:lstStyle/>
        <a:p>
          <a:endParaRPr lang="en-US"/>
        </a:p>
      </dgm:t>
    </dgm:pt>
    <dgm:pt modelId="{B08AB672-CF98-4978-8C31-699B079E5FB0}" type="sibTrans" cxnId="{23D8B50C-6D40-4BBD-A929-4D4084033E7D}">
      <dgm:prSet custT="1"/>
      <dgm:spPr/>
      <dgm:t>
        <a:bodyPr/>
        <a:lstStyle/>
        <a:p>
          <a:endParaRPr lang="en-US" sz="1800">
            <a:effectLst>
              <a:outerShdw blurRad="38100" dist="38100" dir="2700000" algn="tl">
                <a:srgbClr val="000000">
                  <a:alpha val="43137"/>
                </a:srgbClr>
              </a:outerShdw>
            </a:effectLst>
          </a:endParaRPr>
        </a:p>
      </dgm:t>
    </dgm:pt>
    <dgm:pt modelId="{782EE7B3-445A-43C0-9F96-60B76E30C6F4}" type="pres">
      <dgm:prSet presAssocID="{E1FB9CFA-2C57-4509-82AB-6997EA8419FC}" presName="cycle" presStyleCnt="0">
        <dgm:presLayoutVars>
          <dgm:dir/>
          <dgm:resizeHandles val="exact"/>
        </dgm:presLayoutVars>
      </dgm:prSet>
      <dgm:spPr/>
      <dgm:t>
        <a:bodyPr/>
        <a:lstStyle/>
        <a:p>
          <a:endParaRPr lang="en-US"/>
        </a:p>
      </dgm:t>
    </dgm:pt>
    <dgm:pt modelId="{F2CAE9D9-C723-4B9D-83E5-E19DC714B775}" type="pres">
      <dgm:prSet presAssocID="{09D93E4F-C6DC-44B8-852F-F32DEE78DE69}" presName="node" presStyleLbl="node1" presStyleIdx="0" presStyleCnt="3" custRadScaleRad="140626" custRadScaleInc="-74380">
        <dgm:presLayoutVars>
          <dgm:bulletEnabled val="1"/>
        </dgm:presLayoutVars>
      </dgm:prSet>
      <dgm:spPr/>
      <dgm:t>
        <a:bodyPr/>
        <a:lstStyle/>
        <a:p>
          <a:endParaRPr lang="en-US"/>
        </a:p>
      </dgm:t>
    </dgm:pt>
    <dgm:pt modelId="{C091CEA3-4B2C-40B9-8584-FC70FED27F56}" type="pres">
      <dgm:prSet presAssocID="{3F6D3719-2937-4EC7-858F-F88E15070E8C}" presName="sibTrans" presStyleLbl="sibTrans2D1" presStyleIdx="0" presStyleCnt="3" custAng="10800000" custLinFactNeighborX="-5058" custLinFactNeighborY="5538"/>
      <dgm:spPr/>
      <dgm:t>
        <a:bodyPr/>
        <a:lstStyle/>
        <a:p>
          <a:endParaRPr lang="en-US"/>
        </a:p>
      </dgm:t>
    </dgm:pt>
    <dgm:pt modelId="{0E799776-A247-4C89-A967-506556821849}" type="pres">
      <dgm:prSet presAssocID="{3F6D3719-2937-4EC7-858F-F88E15070E8C}" presName="connectorText" presStyleLbl="sibTrans2D1" presStyleIdx="0" presStyleCnt="3"/>
      <dgm:spPr/>
      <dgm:t>
        <a:bodyPr/>
        <a:lstStyle/>
        <a:p>
          <a:endParaRPr lang="en-US"/>
        </a:p>
      </dgm:t>
    </dgm:pt>
    <dgm:pt modelId="{0C32E034-F35B-4AE7-8A77-80CD05929382}" type="pres">
      <dgm:prSet presAssocID="{F085B504-B670-478E-8442-6C943DB1B93D}" presName="node" presStyleLbl="node1" presStyleIdx="1" presStyleCnt="3" custRadScaleRad="49017" custRadScaleInc="123995">
        <dgm:presLayoutVars>
          <dgm:bulletEnabled val="1"/>
        </dgm:presLayoutVars>
      </dgm:prSet>
      <dgm:spPr/>
      <dgm:t>
        <a:bodyPr/>
        <a:lstStyle/>
        <a:p>
          <a:endParaRPr lang="en-US"/>
        </a:p>
      </dgm:t>
    </dgm:pt>
    <dgm:pt modelId="{8D51955A-1F26-417A-BFD8-B1447137451A}" type="pres">
      <dgm:prSet presAssocID="{5F4253B1-BC90-48FD-AD35-C29D58EE9A59}" presName="sibTrans" presStyleLbl="sibTrans2D1" presStyleIdx="1" presStyleCnt="3"/>
      <dgm:spPr/>
      <dgm:t>
        <a:bodyPr/>
        <a:lstStyle/>
        <a:p>
          <a:endParaRPr lang="en-US"/>
        </a:p>
      </dgm:t>
    </dgm:pt>
    <dgm:pt modelId="{E5FA8C81-8CE7-4C96-B524-97A63F9DB911}" type="pres">
      <dgm:prSet presAssocID="{5F4253B1-BC90-48FD-AD35-C29D58EE9A59}" presName="connectorText" presStyleLbl="sibTrans2D1" presStyleIdx="1" presStyleCnt="3"/>
      <dgm:spPr/>
      <dgm:t>
        <a:bodyPr/>
        <a:lstStyle/>
        <a:p>
          <a:endParaRPr lang="en-US"/>
        </a:p>
      </dgm:t>
    </dgm:pt>
    <dgm:pt modelId="{B543C296-41D4-4ED9-AD98-EFC8932DCBB0}" type="pres">
      <dgm:prSet presAssocID="{EB322C01-28B8-4C80-85DC-DAB4533C57CA}" presName="node" presStyleLbl="node1" presStyleIdx="2" presStyleCnt="3" custRadScaleRad="191375" custRadScaleInc="26059">
        <dgm:presLayoutVars>
          <dgm:bulletEnabled val="1"/>
        </dgm:presLayoutVars>
      </dgm:prSet>
      <dgm:spPr/>
      <dgm:t>
        <a:bodyPr/>
        <a:lstStyle/>
        <a:p>
          <a:endParaRPr lang="en-US"/>
        </a:p>
      </dgm:t>
    </dgm:pt>
    <dgm:pt modelId="{E06190A7-4EF1-4AEE-8ECE-00BE614AA390}" type="pres">
      <dgm:prSet presAssocID="{B08AB672-CF98-4978-8C31-699B079E5FB0}" presName="sibTrans" presStyleLbl="sibTrans2D1" presStyleIdx="2" presStyleCnt="3" custLinFactNeighborX="-5059" custLinFactNeighborY="5538"/>
      <dgm:spPr/>
      <dgm:t>
        <a:bodyPr/>
        <a:lstStyle/>
        <a:p>
          <a:endParaRPr lang="en-US"/>
        </a:p>
      </dgm:t>
    </dgm:pt>
    <dgm:pt modelId="{F46D85BD-9B41-4BA2-9F4B-F439FEC39600}" type="pres">
      <dgm:prSet presAssocID="{B08AB672-CF98-4978-8C31-699B079E5FB0}" presName="connectorText" presStyleLbl="sibTrans2D1" presStyleIdx="2" presStyleCnt="3"/>
      <dgm:spPr/>
      <dgm:t>
        <a:bodyPr/>
        <a:lstStyle/>
        <a:p>
          <a:endParaRPr lang="en-US"/>
        </a:p>
      </dgm:t>
    </dgm:pt>
  </dgm:ptLst>
  <dgm:cxnLst>
    <dgm:cxn modelId="{C331020F-B0F7-4051-AFCD-4D32C43B8DDF}" type="presOf" srcId="{09D93E4F-C6DC-44B8-852F-F32DEE78DE69}" destId="{F2CAE9D9-C723-4B9D-83E5-E19DC714B775}" srcOrd="0" destOrd="0" presId="urn:microsoft.com/office/officeart/2005/8/layout/cycle2"/>
    <dgm:cxn modelId="{6E83C515-638A-45B0-A287-99308DB874A0}" type="presOf" srcId="{B08AB672-CF98-4978-8C31-699B079E5FB0}" destId="{F46D85BD-9B41-4BA2-9F4B-F439FEC39600}" srcOrd="1" destOrd="0" presId="urn:microsoft.com/office/officeart/2005/8/layout/cycle2"/>
    <dgm:cxn modelId="{3059310E-20D7-4163-8562-6EC9C2375225}" type="presOf" srcId="{3F6D3719-2937-4EC7-858F-F88E15070E8C}" destId="{C091CEA3-4B2C-40B9-8584-FC70FED27F56}" srcOrd="0" destOrd="0" presId="urn:microsoft.com/office/officeart/2005/8/layout/cycle2"/>
    <dgm:cxn modelId="{2C03F800-0D49-4A10-95F5-A5D2B1470347}" srcId="{E1FB9CFA-2C57-4509-82AB-6997EA8419FC}" destId="{09D93E4F-C6DC-44B8-852F-F32DEE78DE69}" srcOrd="0" destOrd="0" parTransId="{BBDC2D52-13C7-486E-A709-DE42450D2201}" sibTransId="{3F6D3719-2937-4EC7-858F-F88E15070E8C}"/>
    <dgm:cxn modelId="{9342F138-2D46-4A05-B9F4-044237F3D2FD}" type="presOf" srcId="{E1FB9CFA-2C57-4509-82AB-6997EA8419FC}" destId="{782EE7B3-445A-43C0-9F96-60B76E30C6F4}" srcOrd="0" destOrd="0" presId="urn:microsoft.com/office/officeart/2005/8/layout/cycle2"/>
    <dgm:cxn modelId="{054B89EA-62E3-493E-AE5A-F0369ACE63EC}" type="presOf" srcId="{3F6D3719-2937-4EC7-858F-F88E15070E8C}" destId="{0E799776-A247-4C89-A967-506556821849}" srcOrd="1" destOrd="0" presId="urn:microsoft.com/office/officeart/2005/8/layout/cycle2"/>
    <dgm:cxn modelId="{115AD1FF-E123-4A21-87C9-C44A1EB0EEF7}" type="presOf" srcId="{EB322C01-28B8-4C80-85DC-DAB4533C57CA}" destId="{B543C296-41D4-4ED9-AD98-EFC8932DCBB0}" srcOrd="0" destOrd="0" presId="urn:microsoft.com/office/officeart/2005/8/layout/cycle2"/>
    <dgm:cxn modelId="{7070319D-F28B-4B1A-A190-24FCAE79E400}" type="presOf" srcId="{5F4253B1-BC90-48FD-AD35-C29D58EE9A59}" destId="{E5FA8C81-8CE7-4C96-B524-97A63F9DB911}" srcOrd="1" destOrd="0" presId="urn:microsoft.com/office/officeart/2005/8/layout/cycle2"/>
    <dgm:cxn modelId="{63116C52-58AF-483E-9076-1B835AD859DC}" type="presOf" srcId="{F085B504-B670-478E-8442-6C943DB1B93D}" destId="{0C32E034-F35B-4AE7-8A77-80CD05929382}" srcOrd="0" destOrd="0" presId="urn:microsoft.com/office/officeart/2005/8/layout/cycle2"/>
    <dgm:cxn modelId="{398C3B8E-62BC-4CFF-9909-48D500F02A59}" type="presOf" srcId="{B08AB672-CF98-4978-8C31-699B079E5FB0}" destId="{E06190A7-4EF1-4AEE-8ECE-00BE614AA390}" srcOrd="0" destOrd="0" presId="urn:microsoft.com/office/officeart/2005/8/layout/cycle2"/>
    <dgm:cxn modelId="{06FAE896-63D0-4A56-A780-DF6E0A835AC8}" type="presOf" srcId="{5F4253B1-BC90-48FD-AD35-C29D58EE9A59}" destId="{8D51955A-1F26-417A-BFD8-B1447137451A}" srcOrd="0" destOrd="0" presId="urn:microsoft.com/office/officeart/2005/8/layout/cycle2"/>
    <dgm:cxn modelId="{23D8B50C-6D40-4BBD-A929-4D4084033E7D}" srcId="{E1FB9CFA-2C57-4509-82AB-6997EA8419FC}" destId="{EB322C01-28B8-4C80-85DC-DAB4533C57CA}" srcOrd="2" destOrd="0" parTransId="{AFA3094E-E0E1-4371-A489-62DC93E9C055}" sibTransId="{B08AB672-CF98-4978-8C31-699B079E5FB0}"/>
    <dgm:cxn modelId="{D3D269D5-C269-451B-9BB6-2E4B58BFB55A}" srcId="{E1FB9CFA-2C57-4509-82AB-6997EA8419FC}" destId="{F085B504-B670-478E-8442-6C943DB1B93D}" srcOrd="1" destOrd="0" parTransId="{92A71661-035C-4BC5-BCB8-C72B0D10A716}" sibTransId="{5F4253B1-BC90-48FD-AD35-C29D58EE9A59}"/>
    <dgm:cxn modelId="{5A56EE01-7155-4B84-B5AE-3664960FD77D}" type="presParOf" srcId="{782EE7B3-445A-43C0-9F96-60B76E30C6F4}" destId="{F2CAE9D9-C723-4B9D-83E5-E19DC714B775}" srcOrd="0" destOrd="0" presId="urn:microsoft.com/office/officeart/2005/8/layout/cycle2"/>
    <dgm:cxn modelId="{EAEDB323-07F7-410E-9795-DBFCB88C6DB1}" type="presParOf" srcId="{782EE7B3-445A-43C0-9F96-60B76E30C6F4}" destId="{C091CEA3-4B2C-40B9-8584-FC70FED27F56}" srcOrd="1" destOrd="0" presId="urn:microsoft.com/office/officeart/2005/8/layout/cycle2"/>
    <dgm:cxn modelId="{4974137B-6EB6-4E82-8FF6-5F72D40CFB0E}" type="presParOf" srcId="{C091CEA3-4B2C-40B9-8584-FC70FED27F56}" destId="{0E799776-A247-4C89-A967-506556821849}" srcOrd="0" destOrd="0" presId="urn:microsoft.com/office/officeart/2005/8/layout/cycle2"/>
    <dgm:cxn modelId="{964838D0-ED4C-4AAA-8078-FF0F58ED8F2E}" type="presParOf" srcId="{782EE7B3-445A-43C0-9F96-60B76E30C6F4}" destId="{0C32E034-F35B-4AE7-8A77-80CD05929382}" srcOrd="2" destOrd="0" presId="urn:microsoft.com/office/officeart/2005/8/layout/cycle2"/>
    <dgm:cxn modelId="{3188F65D-181C-42FE-93B9-F1E8BD475E4E}" type="presParOf" srcId="{782EE7B3-445A-43C0-9F96-60B76E30C6F4}" destId="{8D51955A-1F26-417A-BFD8-B1447137451A}" srcOrd="3" destOrd="0" presId="urn:microsoft.com/office/officeart/2005/8/layout/cycle2"/>
    <dgm:cxn modelId="{476CFFFB-3BD2-4B7D-BB8B-C29402FE3E9C}" type="presParOf" srcId="{8D51955A-1F26-417A-BFD8-B1447137451A}" destId="{E5FA8C81-8CE7-4C96-B524-97A63F9DB911}" srcOrd="0" destOrd="0" presId="urn:microsoft.com/office/officeart/2005/8/layout/cycle2"/>
    <dgm:cxn modelId="{72A4B23C-1DD4-4223-BEBF-F5514840A77A}" type="presParOf" srcId="{782EE7B3-445A-43C0-9F96-60B76E30C6F4}" destId="{B543C296-41D4-4ED9-AD98-EFC8932DCBB0}" srcOrd="4" destOrd="0" presId="urn:microsoft.com/office/officeart/2005/8/layout/cycle2"/>
    <dgm:cxn modelId="{CDADD0B1-EC4D-4C24-9A53-389A072FF269}" type="presParOf" srcId="{782EE7B3-445A-43C0-9F96-60B76E30C6F4}" destId="{E06190A7-4EF1-4AEE-8ECE-00BE614AA390}" srcOrd="5" destOrd="0" presId="urn:microsoft.com/office/officeart/2005/8/layout/cycle2"/>
    <dgm:cxn modelId="{B444FE24-12F8-4E67-9027-887620970384}" type="presParOf" srcId="{E06190A7-4EF1-4AEE-8ECE-00BE614AA390}" destId="{F46D85BD-9B41-4BA2-9F4B-F439FEC39600}" srcOrd="0" destOrd="0" presId="urn:microsoft.com/office/officeart/2005/8/layout/cycle2"/>
  </dgm:cxnLst>
  <dgm:bg/>
  <dgm:whole/>
</dgm:dataModel>
</file>

<file path=ppt/diagrams/data3.xml><?xml version="1.0" encoding="utf-8"?>
<dgm:dataModel xmlns:dgm="http://schemas.openxmlformats.org/drawingml/2006/diagram" xmlns:a="http://schemas.openxmlformats.org/drawingml/2006/main">
  <dgm:ptLst>
    <dgm:pt modelId="{B43058AD-7628-4A4A-8908-6CB3D066EBD1}" type="doc">
      <dgm:prSet loTypeId="urn:microsoft.com/office/officeart/2005/8/layout/bProcess2" loCatId="process" qsTypeId="urn:microsoft.com/office/officeart/2005/8/quickstyle/3d4" qsCatId="3D" csTypeId="urn:microsoft.com/office/officeart/2005/8/colors/colorful2" csCatId="colorful" phldr="1"/>
      <dgm:spPr/>
      <dgm:t>
        <a:bodyPr/>
        <a:lstStyle/>
        <a:p>
          <a:endParaRPr lang="en-US"/>
        </a:p>
      </dgm:t>
    </dgm:pt>
    <dgm:pt modelId="{C808E6AD-46AD-4E57-ADE3-5FB42CFDFC08}">
      <dgm:prSet phldrT="[Text]" custT="1"/>
      <dgm:spPr/>
      <dgm:t>
        <a:bodyPr/>
        <a:lstStyle/>
        <a:p>
          <a:r>
            <a:rPr lang="en-US" sz="1800" b="1" dirty="0" smtClean="0">
              <a:effectLst>
                <a:outerShdw blurRad="38100" dist="38100" dir="2700000" algn="tl">
                  <a:srgbClr val="000000">
                    <a:alpha val="43137"/>
                  </a:srgbClr>
                </a:outerShdw>
              </a:effectLst>
            </a:rPr>
            <a:t>Request </a:t>
          </a:r>
          <a:endParaRPr lang="en-US" sz="1800" b="1" dirty="0">
            <a:effectLst>
              <a:outerShdw blurRad="38100" dist="38100" dir="2700000" algn="tl">
                <a:srgbClr val="000000">
                  <a:alpha val="43137"/>
                </a:srgbClr>
              </a:outerShdw>
            </a:effectLst>
          </a:endParaRPr>
        </a:p>
      </dgm:t>
    </dgm:pt>
    <dgm:pt modelId="{B9A3066C-B123-4FF8-8C4B-9FD4B1215751}" type="parTrans" cxnId="{7B8C782A-A957-476E-98CC-AEF081830FE5}">
      <dgm:prSet/>
      <dgm:spPr/>
      <dgm:t>
        <a:bodyPr/>
        <a:lstStyle/>
        <a:p>
          <a:endParaRPr lang="en-US" sz="1600"/>
        </a:p>
      </dgm:t>
    </dgm:pt>
    <dgm:pt modelId="{7263B74A-0275-411E-8EFE-042D4D9FE230}" type="sibTrans" cxnId="{7B8C782A-A957-476E-98CC-AEF081830FE5}">
      <dgm:prSet/>
      <dgm:spPr/>
      <dgm:t>
        <a:bodyPr/>
        <a:lstStyle/>
        <a:p>
          <a:endParaRPr lang="en-US" sz="1600"/>
        </a:p>
      </dgm:t>
    </dgm:pt>
    <dgm:pt modelId="{5C4D557E-2B4A-45E9-A7DD-C25BDA6F8A3F}">
      <dgm:prSet phldrT="[Text]" custT="1"/>
      <dgm:spPr/>
      <dgm:t>
        <a:bodyPr/>
        <a:lstStyle/>
        <a:p>
          <a:r>
            <a:rPr lang="en-US" sz="1800" dirty="0" smtClean="0">
              <a:effectLst>
                <a:outerShdw blurRad="38100" dist="38100" dir="2700000" algn="tl">
                  <a:srgbClr val="000000">
                    <a:alpha val="43137"/>
                  </a:srgbClr>
                </a:outerShdw>
              </a:effectLst>
            </a:rPr>
            <a:t>HTTP</a:t>
          </a:r>
          <a:br>
            <a:rPr lang="en-US" sz="1800" dirty="0" smtClean="0">
              <a:effectLst>
                <a:outerShdw blurRad="38100" dist="38100" dir="2700000" algn="tl">
                  <a:srgbClr val="000000">
                    <a:alpha val="43137"/>
                  </a:srgbClr>
                </a:outerShdw>
              </a:effectLst>
            </a:rPr>
          </a:br>
          <a:r>
            <a:rPr lang="en-US" sz="1800" dirty="0" smtClean="0">
              <a:effectLst>
                <a:outerShdw blurRad="38100" dist="38100" dir="2700000" algn="tl">
                  <a:srgbClr val="000000">
                    <a:alpha val="43137"/>
                  </a:srgbClr>
                </a:outerShdw>
              </a:effectLst>
            </a:rPr>
            <a:t>Routing</a:t>
          </a:r>
          <a:endParaRPr lang="en-US" sz="1800" dirty="0">
            <a:effectLst>
              <a:outerShdw blurRad="38100" dist="38100" dir="2700000" algn="tl">
                <a:srgbClr val="000000">
                  <a:alpha val="43137"/>
                </a:srgbClr>
              </a:outerShdw>
            </a:effectLst>
          </a:endParaRPr>
        </a:p>
      </dgm:t>
    </dgm:pt>
    <dgm:pt modelId="{8B50C48E-8F3F-460C-9E5B-BB1DDE9C409E}" type="parTrans" cxnId="{5BB56142-9FD3-4A49-A0D7-5ABF45827921}">
      <dgm:prSet/>
      <dgm:spPr/>
      <dgm:t>
        <a:bodyPr/>
        <a:lstStyle/>
        <a:p>
          <a:endParaRPr lang="en-US" sz="1600"/>
        </a:p>
      </dgm:t>
    </dgm:pt>
    <dgm:pt modelId="{66E02784-971E-4D7A-9D00-5D70D06410CC}" type="sibTrans" cxnId="{5BB56142-9FD3-4A49-A0D7-5ABF45827921}">
      <dgm:prSet/>
      <dgm:spPr/>
      <dgm:t>
        <a:bodyPr/>
        <a:lstStyle/>
        <a:p>
          <a:endParaRPr lang="en-US" sz="1600"/>
        </a:p>
      </dgm:t>
    </dgm:pt>
    <dgm:pt modelId="{E2D13CE8-B556-4800-867A-9C306A2B6C72}">
      <dgm:prSet phldrT="[Text]" custT="1"/>
      <dgm:spPr/>
      <dgm:t>
        <a:bodyPr/>
        <a:lstStyle/>
        <a:p>
          <a:r>
            <a:rPr lang="en-US" sz="1800" dirty="0" smtClean="0">
              <a:effectLst>
                <a:outerShdw blurRad="38100" dist="38100" dir="2700000" algn="tl">
                  <a:srgbClr val="000000">
                    <a:alpha val="43137"/>
                  </a:srgbClr>
                </a:outerShdw>
              </a:effectLst>
            </a:rPr>
            <a:t>Route</a:t>
          </a:r>
          <a:endParaRPr lang="en-US" sz="1800" dirty="0">
            <a:effectLst>
              <a:outerShdw blurRad="38100" dist="38100" dir="2700000" algn="tl">
                <a:srgbClr val="000000">
                  <a:alpha val="43137"/>
                </a:srgbClr>
              </a:outerShdw>
            </a:effectLst>
          </a:endParaRPr>
        </a:p>
      </dgm:t>
    </dgm:pt>
    <dgm:pt modelId="{EFF45972-A3A4-4058-B54A-31D6790CBCF6}" type="parTrans" cxnId="{9366AEF7-0951-422C-915E-E66658314747}">
      <dgm:prSet/>
      <dgm:spPr/>
      <dgm:t>
        <a:bodyPr/>
        <a:lstStyle/>
        <a:p>
          <a:endParaRPr lang="en-US" sz="1600"/>
        </a:p>
      </dgm:t>
    </dgm:pt>
    <dgm:pt modelId="{23FF5DD7-738D-49F2-AC45-7B39709D5C91}" type="sibTrans" cxnId="{9366AEF7-0951-422C-915E-E66658314747}">
      <dgm:prSet/>
      <dgm:spPr/>
      <dgm:t>
        <a:bodyPr/>
        <a:lstStyle/>
        <a:p>
          <a:endParaRPr lang="en-US" sz="1600"/>
        </a:p>
      </dgm:t>
    </dgm:pt>
    <dgm:pt modelId="{F3D96381-32CB-4469-B355-1CB07F0383EE}">
      <dgm:prSet phldrT="[Text]" custT="1"/>
      <dgm:spPr/>
      <dgm:t>
        <a:bodyPr/>
        <a:lstStyle/>
        <a:p>
          <a:r>
            <a:rPr lang="en-US" sz="1800" dirty="0" smtClean="0">
              <a:effectLst>
                <a:outerShdw blurRad="38100" dist="38100" dir="2700000" algn="tl">
                  <a:srgbClr val="000000">
                    <a:alpha val="43137"/>
                  </a:srgbClr>
                </a:outerShdw>
              </a:effectLst>
            </a:rPr>
            <a:t>Route</a:t>
          </a:r>
          <a:br>
            <a:rPr lang="en-US" sz="1800" dirty="0" smtClean="0">
              <a:effectLst>
                <a:outerShdw blurRad="38100" dist="38100" dir="2700000" algn="tl">
                  <a:srgbClr val="000000">
                    <a:alpha val="43137"/>
                  </a:srgbClr>
                </a:outerShdw>
              </a:effectLst>
            </a:rPr>
          </a:br>
          <a:r>
            <a:rPr lang="en-US" sz="1800" dirty="0" smtClean="0">
              <a:effectLst>
                <a:outerShdw blurRad="38100" dist="38100" dir="2700000" algn="tl">
                  <a:srgbClr val="000000">
                    <a:alpha val="43137"/>
                  </a:srgbClr>
                </a:outerShdw>
              </a:effectLst>
            </a:rPr>
            <a:t>Handler</a:t>
          </a:r>
          <a:endParaRPr lang="en-US" sz="1800" dirty="0">
            <a:effectLst>
              <a:outerShdw blurRad="38100" dist="38100" dir="2700000" algn="tl">
                <a:srgbClr val="000000">
                  <a:alpha val="43137"/>
                </a:srgbClr>
              </a:outerShdw>
            </a:effectLst>
          </a:endParaRPr>
        </a:p>
      </dgm:t>
    </dgm:pt>
    <dgm:pt modelId="{A01E8240-8A4C-4221-AD93-CA1D7334AC6B}" type="parTrans" cxnId="{D968504D-B93C-46EB-BEFF-037CB3E2250F}">
      <dgm:prSet/>
      <dgm:spPr/>
      <dgm:t>
        <a:bodyPr/>
        <a:lstStyle/>
        <a:p>
          <a:endParaRPr lang="en-US" sz="1600"/>
        </a:p>
      </dgm:t>
    </dgm:pt>
    <dgm:pt modelId="{CA625E51-F7CE-423E-A832-E1CB3E039708}" type="sibTrans" cxnId="{D968504D-B93C-46EB-BEFF-037CB3E2250F}">
      <dgm:prSet/>
      <dgm:spPr/>
      <dgm:t>
        <a:bodyPr/>
        <a:lstStyle/>
        <a:p>
          <a:endParaRPr lang="en-US" sz="1600"/>
        </a:p>
      </dgm:t>
    </dgm:pt>
    <dgm:pt modelId="{A8D291A2-7F68-4BE1-B3E0-840B31DDBE83}">
      <dgm:prSet phldrT="[Text]" custT="1"/>
      <dgm:spPr/>
      <dgm:t>
        <a:bodyPr/>
        <a:lstStyle/>
        <a:p>
          <a:r>
            <a:rPr lang="en-US" sz="1800" dirty="0" smtClean="0">
              <a:effectLst>
                <a:outerShdw blurRad="38100" dist="38100" dir="2700000" algn="tl">
                  <a:srgbClr val="000000">
                    <a:alpha val="43137"/>
                  </a:srgbClr>
                </a:outerShdw>
              </a:effectLst>
            </a:rPr>
            <a:t>Http</a:t>
          </a:r>
          <a:br>
            <a:rPr lang="en-US" sz="1800" dirty="0" smtClean="0">
              <a:effectLst>
                <a:outerShdw blurRad="38100" dist="38100" dir="2700000" algn="tl">
                  <a:srgbClr val="000000">
                    <a:alpha val="43137"/>
                  </a:srgbClr>
                </a:outerShdw>
              </a:effectLst>
            </a:rPr>
          </a:br>
          <a:r>
            <a:rPr lang="en-US" sz="1800" dirty="0" smtClean="0">
              <a:effectLst>
                <a:outerShdw blurRad="38100" dist="38100" dir="2700000" algn="tl">
                  <a:srgbClr val="000000">
                    <a:alpha val="43137"/>
                  </a:srgbClr>
                </a:outerShdw>
              </a:effectLst>
            </a:rPr>
            <a:t>Handler</a:t>
          </a:r>
          <a:endParaRPr lang="en-US" sz="1800" dirty="0">
            <a:effectLst>
              <a:outerShdw blurRad="38100" dist="38100" dir="2700000" algn="tl">
                <a:srgbClr val="000000">
                  <a:alpha val="43137"/>
                </a:srgbClr>
              </a:outerShdw>
            </a:effectLst>
          </a:endParaRPr>
        </a:p>
      </dgm:t>
    </dgm:pt>
    <dgm:pt modelId="{35DCCE79-5DB4-4508-BE9A-E9CFB01D96A7}" type="parTrans" cxnId="{A80EE282-456F-4838-A395-77AD984C18BF}">
      <dgm:prSet/>
      <dgm:spPr/>
      <dgm:t>
        <a:bodyPr/>
        <a:lstStyle/>
        <a:p>
          <a:endParaRPr lang="en-US" sz="1600"/>
        </a:p>
      </dgm:t>
    </dgm:pt>
    <dgm:pt modelId="{3B609D39-2554-4DB0-990F-D9320CDAEFFA}" type="sibTrans" cxnId="{A80EE282-456F-4838-A395-77AD984C18BF}">
      <dgm:prSet/>
      <dgm:spPr/>
      <dgm:t>
        <a:bodyPr/>
        <a:lstStyle/>
        <a:p>
          <a:endParaRPr lang="en-US" sz="1600"/>
        </a:p>
      </dgm:t>
    </dgm:pt>
    <dgm:pt modelId="{545A4634-056D-4FCE-96A4-C18BA97EFD64}">
      <dgm:prSet phldrT="[Text]" custT="1"/>
      <dgm:spPr/>
      <dgm:t>
        <a:bodyPr/>
        <a:lstStyle/>
        <a:p>
          <a:r>
            <a:rPr lang="en-US" sz="1800" dirty="0" smtClean="0">
              <a:effectLst>
                <a:outerShdw blurRad="38100" dist="38100" dir="2700000" algn="tl">
                  <a:srgbClr val="000000">
                    <a:alpha val="43137"/>
                  </a:srgbClr>
                </a:outerShdw>
              </a:effectLst>
            </a:rPr>
            <a:t>Controller</a:t>
          </a:r>
          <a:endParaRPr lang="en-US" sz="1800" dirty="0">
            <a:effectLst>
              <a:outerShdw blurRad="38100" dist="38100" dir="2700000" algn="tl">
                <a:srgbClr val="000000">
                  <a:alpha val="43137"/>
                </a:srgbClr>
              </a:outerShdw>
            </a:effectLst>
          </a:endParaRPr>
        </a:p>
      </dgm:t>
    </dgm:pt>
    <dgm:pt modelId="{FF5F9EAF-4661-430C-AB7D-2ED28D784397}" type="parTrans" cxnId="{98C0F6A8-AFE6-4BCD-B11E-EA41EB81605F}">
      <dgm:prSet/>
      <dgm:spPr/>
      <dgm:t>
        <a:bodyPr/>
        <a:lstStyle/>
        <a:p>
          <a:endParaRPr lang="en-US" sz="1600"/>
        </a:p>
      </dgm:t>
    </dgm:pt>
    <dgm:pt modelId="{4CDF1DE5-8292-4D60-B04F-3DA2285E28B3}" type="sibTrans" cxnId="{98C0F6A8-AFE6-4BCD-B11E-EA41EB81605F}">
      <dgm:prSet/>
      <dgm:spPr/>
      <dgm:t>
        <a:bodyPr/>
        <a:lstStyle/>
        <a:p>
          <a:endParaRPr lang="en-US" sz="1600"/>
        </a:p>
      </dgm:t>
    </dgm:pt>
    <dgm:pt modelId="{F42B9B0C-4E25-4C4C-BB95-0D27B74163B9}">
      <dgm:prSet phldrT="[Text]" custT="1"/>
      <dgm:spPr/>
      <dgm:t>
        <a:bodyPr/>
        <a:lstStyle/>
        <a:p>
          <a:r>
            <a:rPr lang="en-US" sz="1800" dirty="0" smtClean="0">
              <a:effectLst>
                <a:outerShdw blurRad="38100" dist="38100" dir="2700000" algn="tl">
                  <a:srgbClr val="000000">
                    <a:alpha val="43137"/>
                  </a:srgbClr>
                </a:outerShdw>
              </a:effectLst>
            </a:rPr>
            <a:t>View</a:t>
          </a:r>
          <a:br>
            <a:rPr lang="en-US" sz="1800" dirty="0" smtClean="0">
              <a:effectLst>
                <a:outerShdw blurRad="38100" dist="38100" dir="2700000" algn="tl">
                  <a:srgbClr val="000000">
                    <a:alpha val="43137"/>
                  </a:srgbClr>
                </a:outerShdw>
              </a:effectLst>
            </a:rPr>
          </a:br>
          <a:r>
            <a:rPr lang="en-US" sz="1800" dirty="0" smtClean="0">
              <a:effectLst>
                <a:outerShdw blurRad="38100" dist="38100" dir="2700000" algn="tl">
                  <a:srgbClr val="000000">
                    <a:alpha val="43137"/>
                  </a:srgbClr>
                </a:outerShdw>
              </a:effectLst>
            </a:rPr>
            <a:t>Engine</a:t>
          </a:r>
          <a:endParaRPr lang="en-US" sz="1800" dirty="0">
            <a:effectLst>
              <a:outerShdw blurRad="38100" dist="38100" dir="2700000" algn="tl">
                <a:srgbClr val="000000">
                  <a:alpha val="43137"/>
                </a:srgbClr>
              </a:outerShdw>
            </a:effectLst>
          </a:endParaRPr>
        </a:p>
      </dgm:t>
    </dgm:pt>
    <dgm:pt modelId="{9CD99EE8-C113-4222-8132-4B40B8501F80}" type="parTrans" cxnId="{5EF4795B-5DC9-41AF-8C9B-8C77CA53360B}">
      <dgm:prSet/>
      <dgm:spPr/>
      <dgm:t>
        <a:bodyPr/>
        <a:lstStyle/>
        <a:p>
          <a:endParaRPr lang="en-US" sz="1600"/>
        </a:p>
      </dgm:t>
    </dgm:pt>
    <dgm:pt modelId="{6AFFA205-21E8-4477-83DB-0443ABA26914}" type="sibTrans" cxnId="{5EF4795B-5DC9-41AF-8C9B-8C77CA53360B}">
      <dgm:prSet/>
      <dgm:spPr/>
      <dgm:t>
        <a:bodyPr/>
        <a:lstStyle/>
        <a:p>
          <a:endParaRPr lang="en-US" sz="1600"/>
        </a:p>
      </dgm:t>
    </dgm:pt>
    <dgm:pt modelId="{66873DE2-D25D-4DF3-A20B-33830C71C013}">
      <dgm:prSet phldrT="[Text]" custT="1"/>
      <dgm:spPr/>
      <dgm:t>
        <a:bodyPr/>
        <a:lstStyle/>
        <a:p>
          <a:r>
            <a:rPr lang="en-US" sz="1800" dirty="0" smtClean="0">
              <a:effectLst>
                <a:outerShdw blurRad="38100" dist="38100" dir="2700000" algn="tl">
                  <a:srgbClr val="000000">
                    <a:alpha val="43137"/>
                  </a:srgbClr>
                </a:outerShdw>
              </a:effectLst>
            </a:rPr>
            <a:t>View</a:t>
          </a:r>
          <a:endParaRPr lang="en-US" sz="1800" dirty="0">
            <a:effectLst>
              <a:outerShdw blurRad="38100" dist="38100" dir="2700000" algn="tl">
                <a:srgbClr val="000000">
                  <a:alpha val="43137"/>
                </a:srgbClr>
              </a:outerShdw>
            </a:effectLst>
          </a:endParaRPr>
        </a:p>
      </dgm:t>
    </dgm:pt>
    <dgm:pt modelId="{4E43C164-2BA5-4DB3-A200-B768CC27AAFA}" type="parTrans" cxnId="{E508CA5B-DC70-4AA4-8483-EE989B2BF5EB}">
      <dgm:prSet/>
      <dgm:spPr/>
      <dgm:t>
        <a:bodyPr/>
        <a:lstStyle/>
        <a:p>
          <a:endParaRPr lang="en-US" sz="1600"/>
        </a:p>
      </dgm:t>
    </dgm:pt>
    <dgm:pt modelId="{2E44EBFE-7E30-449E-A503-070E9ECA5CCF}" type="sibTrans" cxnId="{E508CA5B-DC70-4AA4-8483-EE989B2BF5EB}">
      <dgm:prSet/>
      <dgm:spPr/>
      <dgm:t>
        <a:bodyPr/>
        <a:lstStyle/>
        <a:p>
          <a:endParaRPr lang="en-US" sz="1600"/>
        </a:p>
      </dgm:t>
    </dgm:pt>
    <dgm:pt modelId="{1140CF95-634E-484F-932A-0F4325C523BF}">
      <dgm:prSet phldrT="[Text]" custT="1"/>
      <dgm:spPr/>
      <dgm:t>
        <a:bodyPr/>
        <a:lstStyle/>
        <a:p>
          <a:r>
            <a:rPr lang="en-US" sz="1800" b="1" dirty="0" smtClean="0">
              <a:effectLst>
                <a:outerShdw blurRad="38100" dist="38100" dir="2700000" algn="tl">
                  <a:srgbClr val="000000">
                    <a:alpha val="43137"/>
                  </a:srgbClr>
                </a:outerShdw>
              </a:effectLst>
            </a:rPr>
            <a:t>Response</a:t>
          </a:r>
          <a:endParaRPr lang="en-US" sz="1800" b="1" dirty="0">
            <a:effectLst>
              <a:outerShdw blurRad="38100" dist="38100" dir="2700000" algn="tl">
                <a:srgbClr val="000000">
                  <a:alpha val="43137"/>
                </a:srgbClr>
              </a:outerShdw>
            </a:effectLst>
          </a:endParaRPr>
        </a:p>
      </dgm:t>
    </dgm:pt>
    <dgm:pt modelId="{329DA4DD-F299-4D0E-89E3-89CA30B9BA85}" type="parTrans" cxnId="{9C7C3CC5-EA2D-4C0B-9EAB-505D11C76A79}">
      <dgm:prSet/>
      <dgm:spPr/>
      <dgm:t>
        <a:bodyPr/>
        <a:lstStyle/>
        <a:p>
          <a:endParaRPr lang="en-US" sz="1600"/>
        </a:p>
      </dgm:t>
    </dgm:pt>
    <dgm:pt modelId="{1AB7E71B-2D48-4D1E-8BE0-B0AFD2562CD4}" type="sibTrans" cxnId="{9C7C3CC5-EA2D-4C0B-9EAB-505D11C76A79}">
      <dgm:prSet/>
      <dgm:spPr/>
      <dgm:t>
        <a:bodyPr/>
        <a:lstStyle/>
        <a:p>
          <a:endParaRPr lang="en-US" sz="1600"/>
        </a:p>
      </dgm:t>
    </dgm:pt>
    <dgm:pt modelId="{41D7D652-A89C-4273-8BA5-8911D92E30A0}" type="pres">
      <dgm:prSet presAssocID="{B43058AD-7628-4A4A-8908-6CB3D066EBD1}" presName="diagram" presStyleCnt="0">
        <dgm:presLayoutVars>
          <dgm:dir/>
          <dgm:resizeHandles/>
        </dgm:presLayoutVars>
      </dgm:prSet>
      <dgm:spPr/>
      <dgm:t>
        <a:bodyPr/>
        <a:lstStyle/>
        <a:p>
          <a:endParaRPr lang="en-US"/>
        </a:p>
      </dgm:t>
    </dgm:pt>
    <dgm:pt modelId="{C07D59CA-304E-4DDD-B08D-DC14449EAC9C}" type="pres">
      <dgm:prSet presAssocID="{C808E6AD-46AD-4E57-ADE3-5FB42CFDFC08}" presName="firstNode" presStyleLbl="node1" presStyleIdx="0" presStyleCnt="9" custScaleX="102041" custScaleY="78496" custLinFactY="-200000" custLinFactNeighborX="-912" custLinFactNeighborY="-220930">
        <dgm:presLayoutVars>
          <dgm:bulletEnabled val="1"/>
        </dgm:presLayoutVars>
      </dgm:prSet>
      <dgm:spPr/>
      <dgm:t>
        <a:bodyPr/>
        <a:lstStyle/>
        <a:p>
          <a:endParaRPr lang="en-US"/>
        </a:p>
      </dgm:t>
    </dgm:pt>
    <dgm:pt modelId="{A9981281-C32E-40EE-BAD3-8707618A3059}" type="pres">
      <dgm:prSet presAssocID="{7263B74A-0275-411E-8EFE-042D4D9FE230}" presName="sibTrans" presStyleLbl="sibTrans2D1" presStyleIdx="0" presStyleCnt="8"/>
      <dgm:spPr/>
      <dgm:t>
        <a:bodyPr/>
        <a:lstStyle/>
        <a:p>
          <a:endParaRPr lang="en-US"/>
        </a:p>
      </dgm:t>
    </dgm:pt>
    <dgm:pt modelId="{1235302F-47C2-4107-A14D-6C375868FD6A}" type="pres">
      <dgm:prSet presAssocID="{5C4D557E-2B4A-45E9-A7DD-C25BDA6F8A3F}" presName="middleNode" presStyleCnt="0"/>
      <dgm:spPr/>
      <dgm:t>
        <a:bodyPr/>
        <a:lstStyle/>
        <a:p>
          <a:endParaRPr lang="en-US"/>
        </a:p>
      </dgm:t>
    </dgm:pt>
    <dgm:pt modelId="{52DECDA8-89D5-46FC-A9B3-005FA6A358A4}" type="pres">
      <dgm:prSet presAssocID="{5C4D557E-2B4A-45E9-A7DD-C25BDA6F8A3F}" presName="padding" presStyleLbl="node1" presStyleIdx="0" presStyleCnt="9"/>
      <dgm:spPr/>
      <dgm:t>
        <a:bodyPr/>
        <a:lstStyle/>
        <a:p>
          <a:endParaRPr lang="en-US"/>
        </a:p>
      </dgm:t>
    </dgm:pt>
    <dgm:pt modelId="{CC285EDE-BDCF-4894-A15F-E999028BD0BD}" type="pres">
      <dgm:prSet presAssocID="{5C4D557E-2B4A-45E9-A7DD-C25BDA6F8A3F}" presName="shape" presStyleLbl="node1" presStyleIdx="1" presStyleCnt="9" custScaleX="129513" custLinFactNeighborX="-2607" custLinFactNeighborY="-4069">
        <dgm:presLayoutVars>
          <dgm:bulletEnabled val="1"/>
        </dgm:presLayoutVars>
      </dgm:prSet>
      <dgm:spPr/>
      <dgm:t>
        <a:bodyPr/>
        <a:lstStyle/>
        <a:p>
          <a:endParaRPr lang="en-US"/>
        </a:p>
      </dgm:t>
    </dgm:pt>
    <dgm:pt modelId="{B3C0FF7F-7B0A-402E-B112-7CEFCD2089C1}" type="pres">
      <dgm:prSet presAssocID="{66E02784-971E-4D7A-9D00-5D70D06410CC}" presName="sibTrans" presStyleLbl="sibTrans2D1" presStyleIdx="1" presStyleCnt="8"/>
      <dgm:spPr/>
      <dgm:t>
        <a:bodyPr/>
        <a:lstStyle/>
        <a:p>
          <a:endParaRPr lang="en-US"/>
        </a:p>
      </dgm:t>
    </dgm:pt>
    <dgm:pt modelId="{C0BB1DC1-4305-473D-A840-79F14998FDDA}" type="pres">
      <dgm:prSet presAssocID="{E2D13CE8-B556-4800-867A-9C306A2B6C72}" presName="middleNode" presStyleCnt="0"/>
      <dgm:spPr/>
      <dgm:t>
        <a:bodyPr/>
        <a:lstStyle/>
        <a:p>
          <a:endParaRPr lang="en-US"/>
        </a:p>
      </dgm:t>
    </dgm:pt>
    <dgm:pt modelId="{9C4BACD0-E5A0-4B9C-BBD2-2BB63B64430C}" type="pres">
      <dgm:prSet presAssocID="{E2D13CE8-B556-4800-867A-9C306A2B6C72}" presName="padding" presStyleLbl="node1" presStyleIdx="1" presStyleCnt="9"/>
      <dgm:spPr/>
      <dgm:t>
        <a:bodyPr/>
        <a:lstStyle/>
        <a:p>
          <a:endParaRPr lang="en-US"/>
        </a:p>
      </dgm:t>
    </dgm:pt>
    <dgm:pt modelId="{09B7AF6C-9A32-4A0E-8251-04431B2BE457}" type="pres">
      <dgm:prSet presAssocID="{E2D13CE8-B556-4800-867A-9C306A2B6C72}" presName="shape" presStyleLbl="node1" presStyleIdx="2" presStyleCnt="9" custLinFactNeighborX="-2607" custLinFactNeighborY="-4069">
        <dgm:presLayoutVars>
          <dgm:bulletEnabled val="1"/>
        </dgm:presLayoutVars>
      </dgm:prSet>
      <dgm:spPr/>
      <dgm:t>
        <a:bodyPr/>
        <a:lstStyle/>
        <a:p>
          <a:endParaRPr lang="en-US"/>
        </a:p>
      </dgm:t>
    </dgm:pt>
    <dgm:pt modelId="{F869C155-9572-43FC-AADD-2F1FE916250A}" type="pres">
      <dgm:prSet presAssocID="{23FF5DD7-738D-49F2-AC45-7B39709D5C91}" presName="sibTrans" presStyleLbl="sibTrans2D1" presStyleIdx="2" presStyleCnt="8"/>
      <dgm:spPr/>
      <dgm:t>
        <a:bodyPr/>
        <a:lstStyle/>
        <a:p>
          <a:endParaRPr lang="en-US"/>
        </a:p>
      </dgm:t>
    </dgm:pt>
    <dgm:pt modelId="{F0084685-808B-44B9-8108-98B6B04C7623}" type="pres">
      <dgm:prSet presAssocID="{F3D96381-32CB-4469-B355-1CB07F0383EE}" presName="middleNode" presStyleCnt="0"/>
      <dgm:spPr/>
      <dgm:t>
        <a:bodyPr/>
        <a:lstStyle/>
        <a:p>
          <a:endParaRPr lang="en-US"/>
        </a:p>
      </dgm:t>
    </dgm:pt>
    <dgm:pt modelId="{F1E696F0-C3AC-4F8E-98BD-DFF89182D0FC}" type="pres">
      <dgm:prSet presAssocID="{F3D96381-32CB-4469-B355-1CB07F0383EE}" presName="padding" presStyleLbl="node1" presStyleIdx="2" presStyleCnt="9"/>
      <dgm:spPr/>
      <dgm:t>
        <a:bodyPr/>
        <a:lstStyle/>
        <a:p>
          <a:endParaRPr lang="en-US"/>
        </a:p>
      </dgm:t>
    </dgm:pt>
    <dgm:pt modelId="{A713DA15-D4F8-44DD-B514-FB26295EC7E1}" type="pres">
      <dgm:prSet presAssocID="{F3D96381-32CB-4469-B355-1CB07F0383EE}" presName="shape" presStyleLbl="node1" presStyleIdx="3" presStyleCnt="9" custScaleX="124342" custScaleY="95745" custLinFactNeighborX="-2607" custLinFactNeighborY="-4069">
        <dgm:presLayoutVars>
          <dgm:bulletEnabled val="1"/>
        </dgm:presLayoutVars>
      </dgm:prSet>
      <dgm:spPr/>
      <dgm:t>
        <a:bodyPr/>
        <a:lstStyle/>
        <a:p>
          <a:endParaRPr lang="en-US"/>
        </a:p>
      </dgm:t>
    </dgm:pt>
    <dgm:pt modelId="{D1F9EBC1-AAB6-43EC-A81D-75A2F3DA8AA4}" type="pres">
      <dgm:prSet presAssocID="{CA625E51-F7CE-423E-A832-E1CB3E039708}" presName="sibTrans" presStyleLbl="sibTrans2D1" presStyleIdx="3" presStyleCnt="8"/>
      <dgm:spPr/>
      <dgm:t>
        <a:bodyPr/>
        <a:lstStyle/>
        <a:p>
          <a:endParaRPr lang="en-US"/>
        </a:p>
      </dgm:t>
    </dgm:pt>
    <dgm:pt modelId="{96960058-7E82-4057-9890-B8E9EE2DD574}" type="pres">
      <dgm:prSet presAssocID="{A8D291A2-7F68-4BE1-B3E0-840B31DDBE83}" presName="middleNode" presStyleCnt="0"/>
      <dgm:spPr/>
      <dgm:t>
        <a:bodyPr/>
        <a:lstStyle/>
        <a:p>
          <a:endParaRPr lang="en-US"/>
        </a:p>
      </dgm:t>
    </dgm:pt>
    <dgm:pt modelId="{0093D473-4891-45F4-ABEB-7B260DD344C8}" type="pres">
      <dgm:prSet presAssocID="{A8D291A2-7F68-4BE1-B3E0-840B31DDBE83}" presName="padding" presStyleLbl="node1" presStyleIdx="3" presStyleCnt="9"/>
      <dgm:spPr/>
      <dgm:t>
        <a:bodyPr/>
        <a:lstStyle/>
        <a:p>
          <a:endParaRPr lang="en-US"/>
        </a:p>
      </dgm:t>
    </dgm:pt>
    <dgm:pt modelId="{FD02DA44-192F-4060-8298-A6C397A07B7E}" type="pres">
      <dgm:prSet presAssocID="{A8D291A2-7F68-4BE1-B3E0-840B31DDBE83}" presName="shape" presStyleLbl="node1" presStyleIdx="4" presStyleCnt="9" custScaleX="147180" custScaleY="91622">
        <dgm:presLayoutVars>
          <dgm:bulletEnabled val="1"/>
        </dgm:presLayoutVars>
      </dgm:prSet>
      <dgm:spPr/>
      <dgm:t>
        <a:bodyPr/>
        <a:lstStyle/>
        <a:p>
          <a:endParaRPr lang="en-US"/>
        </a:p>
      </dgm:t>
    </dgm:pt>
    <dgm:pt modelId="{23ABF2D6-8A7E-447F-A560-EC98C11AADB5}" type="pres">
      <dgm:prSet presAssocID="{3B609D39-2554-4DB0-990F-D9320CDAEFFA}" presName="sibTrans" presStyleLbl="sibTrans2D1" presStyleIdx="4" presStyleCnt="8"/>
      <dgm:spPr/>
      <dgm:t>
        <a:bodyPr/>
        <a:lstStyle/>
        <a:p>
          <a:endParaRPr lang="en-US"/>
        </a:p>
      </dgm:t>
    </dgm:pt>
    <dgm:pt modelId="{26717983-2506-49E7-968E-AD39CAD4995C}" type="pres">
      <dgm:prSet presAssocID="{545A4634-056D-4FCE-96A4-C18BA97EFD64}" presName="middleNode" presStyleCnt="0"/>
      <dgm:spPr/>
      <dgm:t>
        <a:bodyPr/>
        <a:lstStyle/>
        <a:p>
          <a:endParaRPr lang="en-US"/>
        </a:p>
      </dgm:t>
    </dgm:pt>
    <dgm:pt modelId="{7C93CAC1-95BD-41E7-B354-3D78B0A8408F}" type="pres">
      <dgm:prSet presAssocID="{545A4634-056D-4FCE-96A4-C18BA97EFD64}" presName="padding" presStyleLbl="node1" presStyleIdx="4" presStyleCnt="9"/>
      <dgm:spPr/>
      <dgm:t>
        <a:bodyPr/>
        <a:lstStyle/>
        <a:p>
          <a:endParaRPr lang="en-US"/>
        </a:p>
      </dgm:t>
    </dgm:pt>
    <dgm:pt modelId="{C90512C6-84A5-41BE-96C6-CF79D98C6D7A}" type="pres">
      <dgm:prSet presAssocID="{545A4634-056D-4FCE-96A4-C18BA97EFD64}" presName="shape" presStyleLbl="node1" presStyleIdx="5" presStyleCnt="9" custScaleX="165226">
        <dgm:presLayoutVars>
          <dgm:bulletEnabled val="1"/>
        </dgm:presLayoutVars>
      </dgm:prSet>
      <dgm:spPr/>
      <dgm:t>
        <a:bodyPr/>
        <a:lstStyle/>
        <a:p>
          <a:endParaRPr lang="en-US"/>
        </a:p>
      </dgm:t>
    </dgm:pt>
    <dgm:pt modelId="{49FF0E8B-EF97-4D82-B1A2-9A6441862D17}" type="pres">
      <dgm:prSet presAssocID="{4CDF1DE5-8292-4D60-B04F-3DA2285E28B3}" presName="sibTrans" presStyleLbl="sibTrans2D1" presStyleIdx="5" presStyleCnt="8"/>
      <dgm:spPr/>
      <dgm:t>
        <a:bodyPr/>
        <a:lstStyle/>
        <a:p>
          <a:endParaRPr lang="en-US"/>
        </a:p>
      </dgm:t>
    </dgm:pt>
    <dgm:pt modelId="{2F6C5A5D-DD3D-48C9-A0CE-A11CA0D8DB37}" type="pres">
      <dgm:prSet presAssocID="{F42B9B0C-4E25-4C4C-BB95-0D27B74163B9}" presName="middleNode" presStyleCnt="0"/>
      <dgm:spPr/>
      <dgm:t>
        <a:bodyPr/>
        <a:lstStyle/>
        <a:p>
          <a:endParaRPr lang="en-US"/>
        </a:p>
      </dgm:t>
    </dgm:pt>
    <dgm:pt modelId="{7B52409B-3E53-433A-8B4A-5A98278E57E9}" type="pres">
      <dgm:prSet presAssocID="{F42B9B0C-4E25-4C4C-BB95-0D27B74163B9}" presName="padding" presStyleLbl="node1" presStyleIdx="5" presStyleCnt="9"/>
      <dgm:spPr/>
      <dgm:t>
        <a:bodyPr/>
        <a:lstStyle/>
        <a:p>
          <a:endParaRPr lang="en-US"/>
        </a:p>
      </dgm:t>
    </dgm:pt>
    <dgm:pt modelId="{B52E2555-441E-4C2E-B0E9-4AF5A8A9E4E7}" type="pres">
      <dgm:prSet presAssocID="{F42B9B0C-4E25-4C4C-BB95-0D27B74163B9}" presName="shape" presStyleLbl="node1" presStyleIdx="6" presStyleCnt="9" custScaleX="171307" custLinFactNeighborX="-2607" custLinFactNeighborY="-4069">
        <dgm:presLayoutVars>
          <dgm:bulletEnabled val="1"/>
        </dgm:presLayoutVars>
      </dgm:prSet>
      <dgm:spPr/>
      <dgm:t>
        <a:bodyPr/>
        <a:lstStyle/>
        <a:p>
          <a:endParaRPr lang="en-US"/>
        </a:p>
      </dgm:t>
    </dgm:pt>
    <dgm:pt modelId="{6B153EE7-A150-4F0E-9047-B44BFC00F9D4}" type="pres">
      <dgm:prSet presAssocID="{6AFFA205-21E8-4477-83DB-0443ABA26914}" presName="sibTrans" presStyleLbl="sibTrans2D1" presStyleIdx="6" presStyleCnt="8"/>
      <dgm:spPr/>
      <dgm:t>
        <a:bodyPr/>
        <a:lstStyle/>
        <a:p>
          <a:endParaRPr lang="en-US"/>
        </a:p>
      </dgm:t>
    </dgm:pt>
    <dgm:pt modelId="{D2AEB04D-39C2-41C4-A77D-BC9EE2857B2D}" type="pres">
      <dgm:prSet presAssocID="{66873DE2-D25D-4DF3-A20B-33830C71C013}" presName="middleNode" presStyleCnt="0"/>
      <dgm:spPr/>
      <dgm:t>
        <a:bodyPr/>
        <a:lstStyle/>
        <a:p>
          <a:endParaRPr lang="en-US"/>
        </a:p>
      </dgm:t>
    </dgm:pt>
    <dgm:pt modelId="{5879D095-F746-4331-A039-F6F868FE82B3}" type="pres">
      <dgm:prSet presAssocID="{66873DE2-D25D-4DF3-A20B-33830C71C013}" presName="padding" presStyleLbl="node1" presStyleIdx="6" presStyleCnt="9"/>
      <dgm:spPr/>
      <dgm:t>
        <a:bodyPr/>
        <a:lstStyle/>
        <a:p>
          <a:endParaRPr lang="en-US"/>
        </a:p>
      </dgm:t>
    </dgm:pt>
    <dgm:pt modelId="{BF4DE2EC-A23A-4772-A50A-9810851F1CAE}" type="pres">
      <dgm:prSet presAssocID="{66873DE2-D25D-4DF3-A20B-33830C71C013}" presName="shape" presStyleLbl="node1" presStyleIdx="7" presStyleCnt="9">
        <dgm:presLayoutVars>
          <dgm:bulletEnabled val="1"/>
        </dgm:presLayoutVars>
      </dgm:prSet>
      <dgm:spPr/>
      <dgm:t>
        <a:bodyPr/>
        <a:lstStyle/>
        <a:p>
          <a:endParaRPr lang="en-US"/>
        </a:p>
      </dgm:t>
    </dgm:pt>
    <dgm:pt modelId="{570504A2-D7B1-45F6-B116-F4AD487C0F74}" type="pres">
      <dgm:prSet presAssocID="{2E44EBFE-7E30-449E-A503-070E9ECA5CCF}" presName="sibTrans" presStyleLbl="sibTrans2D1" presStyleIdx="7" presStyleCnt="8"/>
      <dgm:spPr/>
      <dgm:t>
        <a:bodyPr/>
        <a:lstStyle/>
        <a:p>
          <a:endParaRPr lang="en-US"/>
        </a:p>
      </dgm:t>
    </dgm:pt>
    <dgm:pt modelId="{64CF1DA4-7797-4940-845E-E1151738415E}" type="pres">
      <dgm:prSet presAssocID="{1140CF95-634E-484F-932A-0F4325C523BF}" presName="lastNode" presStyleLbl="node1" presStyleIdx="8" presStyleCnt="9" custScaleX="110513">
        <dgm:presLayoutVars>
          <dgm:bulletEnabled val="1"/>
        </dgm:presLayoutVars>
      </dgm:prSet>
      <dgm:spPr/>
      <dgm:t>
        <a:bodyPr/>
        <a:lstStyle/>
        <a:p>
          <a:endParaRPr lang="en-US"/>
        </a:p>
      </dgm:t>
    </dgm:pt>
  </dgm:ptLst>
  <dgm:cxnLst>
    <dgm:cxn modelId="{4380B5BC-A857-4389-88EB-728CF0833B59}" type="presOf" srcId="{C808E6AD-46AD-4E57-ADE3-5FB42CFDFC08}" destId="{C07D59CA-304E-4DDD-B08D-DC14449EAC9C}" srcOrd="0" destOrd="0" presId="urn:microsoft.com/office/officeart/2005/8/layout/bProcess2"/>
    <dgm:cxn modelId="{5BB56142-9FD3-4A49-A0D7-5ABF45827921}" srcId="{B43058AD-7628-4A4A-8908-6CB3D066EBD1}" destId="{5C4D557E-2B4A-45E9-A7DD-C25BDA6F8A3F}" srcOrd="1" destOrd="0" parTransId="{8B50C48E-8F3F-460C-9E5B-BB1DDE9C409E}" sibTransId="{66E02784-971E-4D7A-9D00-5D70D06410CC}"/>
    <dgm:cxn modelId="{98C0F6A8-AFE6-4BCD-B11E-EA41EB81605F}" srcId="{B43058AD-7628-4A4A-8908-6CB3D066EBD1}" destId="{545A4634-056D-4FCE-96A4-C18BA97EFD64}" srcOrd="5" destOrd="0" parTransId="{FF5F9EAF-4661-430C-AB7D-2ED28D784397}" sibTransId="{4CDF1DE5-8292-4D60-B04F-3DA2285E28B3}"/>
    <dgm:cxn modelId="{50239B30-FB37-406C-8DEC-72B9D50C4B01}" type="presOf" srcId="{E2D13CE8-B556-4800-867A-9C306A2B6C72}" destId="{09B7AF6C-9A32-4A0E-8251-04431B2BE457}" srcOrd="0" destOrd="0" presId="urn:microsoft.com/office/officeart/2005/8/layout/bProcess2"/>
    <dgm:cxn modelId="{E508CA5B-DC70-4AA4-8483-EE989B2BF5EB}" srcId="{B43058AD-7628-4A4A-8908-6CB3D066EBD1}" destId="{66873DE2-D25D-4DF3-A20B-33830C71C013}" srcOrd="7" destOrd="0" parTransId="{4E43C164-2BA5-4DB3-A200-B768CC27AAFA}" sibTransId="{2E44EBFE-7E30-449E-A503-070E9ECA5CCF}"/>
    <dgm:cxn modelId="{0885DF08-3F83-4E4A-842A-096EB5A1EF2E}" type="presOf" srcId="{6AFFA205-21E8-4477-83DB-0443ABA26914}" destId="{6B153EE7-A150-4F0E-9047-B44BFC00F9D4}" srcOrd="0" destOrd="0" presId="urn:microsoft.com/office/officeart/2005/8/layout/bProcess2"/>
    <dgm:cxn modelId="{DCD81E42-A989-4AF5-9262-EF2D4507EF82}" type="presOf" srcId="{CA625E51-F7CE-423E-A832-E1CB3E039708}" destId="{D1F9EBC1-AAB6-43EC-A81D-75A2F3DA8AA4}" srcOrd="0" destOrd="0" presId="urn:microsoft.com/office/officeart/2005/8/layout/bProcess2"/>
    <dgm:cxn modelId="{D968504D-B93C-46EB-BEFF-037CB3E2250F}" srcId="{B43058AD-7628-4A4A-8908-6CB3D066EBD1}" destId="{F3D96381-32CB-4469-B355-1CB07F0383EE}" srcOrd="3" destOrd="0" parTransId="{A01E8240-8A4C-4221-AD93-CA1D7334AC6B}" sibTransId="{CA625E51-F7CE-423E-A832-E1CB3E039708}"/>
    <dgm:cxn modelId="{F0BA2D60-7374-41B4-9394-EECD3241E513}" type="presOf" srcId="{66E02784-971E-4D7A-9D00-5D70D06410CC}" destId="{B3C0FF7F-7B0A-402E-B112-7CEFCD2089C1}" srcOrd="0" destOrd="0" presId="urn:microsoft.com/office/officeart/2005/8/layout/bProcess2"/>
    <dgm:cxn modelId="{F4308963-65B5-4251-A542-B1463260C183}" type="presOf" srcId="{3B609D39-2554-4DB0-990F-D9320CDAEFFA}" destId="{23ABF2D6-8A7E-447F-A560-EC98C11AADB5}" srcOrd="0" destOrd="0" presId="urn:microsoft.com/office/officeart/2005/8/layout/bProcess2"/>
    <dgm:cxn modelId="{A80EE282-456F-4838-A395-77AD984C18BF}" srcId="{B43058AD-7628-4A4A-8908-6CB3D066EBD1}" destId="{A8D291A2-7F68-4BE1-B3E0-840B31DDBE83}" srcOrd="4" destOrd="0" parTransId="{35DCCE79-5DB4-4508-BE9A-E9CFB01D96A7}" sibTransId="{3B609D39-2554-4DB0-990F-D9320CDAEFFA}"/>
    <dgm:cxn modelId="{8A9A543A-20CD-41D3-9ABE-C193EB9854F2}" type="presOf" srcId="{23FF5DD7-738D-49F2-AC45-7B39709D5C91}" destId="{F869C155-9572-43FC-AADD-2F1FE916250A}" srcOrd="0" destOrd="0" presId="urn:microsoft.com/office/officeart/2005/8/layout/bProcess2"/>
    <dgm:cxn modelId="{B44F44ED-A3D3-4A5A-A841-4D1F5D710E3C}" type="presOf" srcId="{4CDF1DE5-8292-4D60-B04F-3DA2285E28B3}" destId="{49FF0E8B-EF97-4D82-B1A2-9A6441862D17}" srcOrd="0" destOrd="0" presId="urn:microsoft.com/office/officeart/2005/8/layout/bProcess2"/>
    <dgm:cxn modelId="{7B8C782A-A957-476E-98CC-AEF081830FE5}" srcId="{B43058AD-7628-4A4A-8908-6CB3D066EBD1}" destId="{C808E6AD-46AD-4E57-ADE3-5FB42CFDFC08}" srcOrd="0" destOrd="0" parTransId="{B9A3066C-B123-4FF8-8C4B-9FD4B1215751}" sibTransId="{7263B74A-0275-411E-8EFE-042D4D9FE230}"/>
    <dgm:cxn modelId="{B59B53BC-EBD2-4EF5-A792-ADF7AF218815}" type="presOf" srcId="{66873DE2-D25D-4DF3-A20B-33830C71C013}" destId="{BF4DE2EC-A23A-4772-A50A-9810851F1CAE}" srcOrd="0" destOrd="0" presId="urn:microsoft.com/office/officeart/2005/8/layout/bProcess2"/>
    <dgm:cxn modelId="{5EF4795B-5DC9-41AF-8C9B-8C77CA53360B}" srcId="{B43058AD-7628-4A4A-8908-6CB3D066EBD1}" destId="{F42B9B0C-4E25-4C4C-BB95-0D27B74163B9}" srcOrd="6" destOrd="0" parTransId="{9CD99EE8-C113-4222-8132-4B40B8501F80}" sibTransId="{6AFFA205-21E8-4477-83DB-0443ABA26914}"/>
    <dgm:cxn modelId="{49B9E5C9-C1F1-4B97-B693-FC165E069F17}" type="presOf" srcId="{7263B74A-0275-411E-8EFE-042D4D9FE230}" destId="{A9981281-C32E-40EE-BAD3-8707618A3059}" srcOrd="0" destOrd="0" presId="urn:microsoft.com/office/officeart/2005/8/layout/bProcess2"/>
    <dgm:cxn modelId="{D1B62E7D-B863-4E4B-AB25-C46DED0D5CD3}" type="presOf" srcId="{545A4634-056D-4FCE-96A4-C18BA97EFD64}" destId="{C90512C6-84A5-41BE-96C6-CF79D98C6D7A}" srcOrd="0" destOrd="0" presId="urn:microsoft.com/office/officeart/2005/8/layout/bProcess2"/>
    <dgm:cxn modelId="{DCAD6B04-29CD-4874-8D49-EF6246ED63F6}" type="presOf" srcId="{1140CF95-634E-484F-932A-0F4325C523BF}" destId="{64CF1DA4-7797-4940-845E-E1151738415E}" srcOrd="0" destOrd="0" presId="urn:microsoft.com/office/officeart/2005/8/layout/bProcess2"/>
    <dgm:cxn modelId="{B1F9F2D6-D195-4357-8704-A3A204E85E8E}" type="presOf" srcId="{F3D96381-32CB-4469-B355-1CB07F0383EE}" destId="{A713DA15-D4F8-44DD-B514-FB26295EC7E1}" srcOrd="0" destOrd="0" presId="urn:microsoft.com/office/officeart/2005/8/layout/bProcess2"/>
    <dgm:cxn modelId="{E4D95089-0900-4594-A5B0-0D2B59D76AA5}" type="presOf" srcId="{B43058AD-7628-4A4A-8908-6CB3D066EBD1}" destId="{41D7D652-A89C-4273-8BA5-8911D92E30A0}" srcOrd="0" destOrd="0" presId="urn:microsoft.com/office/officeart/2005/8/layout/bProcess2"/>
    <dgm:cxn modelId="{F9D64AFA-F0FD-4F3E-9548-F838328D85BD}" type="presOf" srcId="{2E44EBFE-7E30-449E-A503-070E9ECA5CCF}" destId="{570504A2-D7B1-45F6-B116-F4AD487C0F74}" srcOrd="0" destOrd="0" presId="urn:microsoft.com/office/officeart/2005/8/layout/bProcess2"/>
    <dgm:cxn modelId="{9366AEF7-0951-422C-915E-E66658314747}" srcId="{B43058AD-7628-4A4A-8908-6CB3D066EBD1}" destId="{E2D13CE8-B556-4800-867A-9C306A2B6C72}" srcOrd="2" destOrd="0" parTransId="{EFF45972-A3A4-4058-B54A-31D6790CBCF6}" sibTransId="{23FF5DD7-738D-49F2-AC45-7B39709D5C91}"/>
    <dgm:cxn modelId="{9C7C3CC5-EA2D-4C0B-9EAB-505D11C76A79}" srcId="{B43058AD-7628-4A4A-8908-6CB3D066EBD1}" destId="{1140CF95-634E-484F-932A-0F4325C523BF}" srcOrd="8" destOrd="0" parTransId="{329DA4DD-F299-4D0E-89E3-89CA30B9BA85}" sibTransId="{1AB7E71B-2D48-4D1E-8BE0-B0AFD2562CD4}"/>
    <dgm:cxn modelId="{7146EA76-9E6B-4E25-BE4E-7F0889332683}" type="presOf" srcId="{A8D291A2-7F68-4BE1-B3E0-840B31DDBE83}" destId="{FD02DA44-192F-4060-8298-A6C397A07B7E}" srcOrd="0" destOrd="0" presId="urn:microsoft.com/office/officeart/2005/8/layout/bProcess2"/>
    <dgm:cxn modelId="{CC599068-B709-433E-8B5D-76BBED0A1278}" type="presOf" srcId="{5C4D557E-2B4A-45E9-A7DD-C25BDA6F8A3F}" destId="{CC285EDE-BDCF-4894-A15F-E999028BD0BD}" srcOrd="0" destOrd="0" presId="urn:microsoft.com/office/officeart/2005/8/layout/bProcess2"/>
    <dgm:cxn modelId="{34F1243D-7903-4FB8-B006-4CD04C3FB4EC}" type="presOf" srcId="{F42B9B0C-4E25-4C4C-BB95-0D27B74163B9}" destId="{B52E2555-441E-4C2E-B0E9-4AF5A8A9E4E7}" srcOrd="0" destOrd="0" presId="urn:microsoft.com/office/officeart/2005/8/layout/bProcess2"/>
    <dgm:cxn modelId="{A27C2755-8DF2-4D57-B6A6-0D6A7AAB743C}" type="presParOf" srcId="{41D7D652-A89C-4273-8BA5-8911D92E30A0}" destId="{C07D59CA-304E-4DDD-B08D-DC14449EAC9C}" srcOrd="0" destOrd="0" presId="urn:microsoft.com/office/officeart/2005/8/layout/bProcess2"/>
    <dgm:cxn modelId="{AF38D678-F577-44F3-A069-11A22149F322}" type="presParOf" srcId="{41D7D652-A89C-4273-8BA5-8911D92E30A0}" destId="{A9981281-C32E-40EE-BAD3-8707618A3059}" srcOrd="1" destOrd="0" presId="urn:microsoft.com/office/officeart/2005/8/layout/bProcess2"/>
    <dgm:cxn modelId="{85897D26-28CC-4FF0-90FC-A10BD7A335F9}" type="presParOf" srcId="{41D7D652-A89C-4273-8BA5-8911D92E30A0}" destId="{1235302F-47C2-4107-A14D-6C375868FD6A}" srcOrd="2" destOrd="0" presId="urn:microsoft.com/office/officeart/2005/8/layout/bProcess2"/>
    <dgm:cxn modelId="{0DBEC411-18CD-4C02-BFCB-BE4118FB6738}" type="presParOf" srcId="{1235302F-47C2-4107-A14D-6C375868FD6A}" destId="{52DECDA8-89D5-46FC-A9B3-005FA6A358A4}" srcOrd="0" destOrd="0" presId="urn:microsoft.com/office/officeart/2005/8/layout/bProcess2"/>
    <dgm:cxn modelId="{73573E3E-61FF-40E0-A20F-2E8E2F65D21D}" type="presParOf" srcId="{1235302F-47C2-4107-A14D-6C375868FD6A}" destId="{CC285EDE-BDCF-4894-A15F-E999028BD0BD}" srcOrd="1" destOrd="0" presId="urn:microsoft.com/office/officeart/2005/8/layout/bProcess2"/>
    <dgm:cxn modelId="{4480380D-A2A3-4538-B2D3-E8FEF46EB406}" type="presParOf" srcId="{41D7D652-A89C-4273-8BA5-8911D92E30A0}" destId="{B3C0FF7F-7B0A-402E-B112-7CEFCD2089C1}" srcOrd="3" destOrd="0" presId="urn:microsoft.com/office/officeart/2005/8/layout/bProcess2"/>
    <dgm:cxn modelId="{948BEC17-3638-4AFF-8822-30036E7F741D}" type="presParOf" srcId="{41D7D652-A89C-4273-8BA5-8911D92E30A0}" destId="{C0BB1DC1-4305-473D-A840-79F14998FDDA}" srcOrd="4" destOrd="0" presId="urn:microsoft.com/office/officeart/2005/8/layout/bProcess2"/>
    <dgm:cxn modelId="{B1811577-2F49-468E-958A-4E3BF85ECE87}" type="presParOf" srcId="{C0BB1DC1-4305-473D-A840-79F14998FDDA}" destId="{9C4BACD0-E5A0-4B9C-BBD2-2BB63B64430C}" srcOrd="0" destOrd="0" presId="urn:microsoft.com/office/officeart/2005/8/layout/bProcess2"/>
    <dgm:cxn modelId="{B8694BFB-AA99-4869-8B78-FD55C7EAD30D}" type="presParOf" srcId="{C0BB1DC1-4305-473D-A840-79F14998FDDA}" destId="{09B7AF6C-9A32-4A0E-8251-04431B2BE457}" srcOrd="1" destOrd="0" presId="urn:microsoft.com/office/officeart/2005/8/layout/bProcess2"/>
    <dgm:cxn modelId="{FC5A81F8-A1F9-4C32-9706-D7C31AD81C81}" type="presParOf" srcId="{41D7D652-A89C-4273-8BA5-8911D92E30A0}" destId="{F869C155-9572-43FC-AADD-2F1FE916250A}" srcOrd="5" destOrd="0" presId="urn:microsoft.com/office/officeart/2005/8/layout/bProcess2"/>
    <dgm:cxn modelId="{E6F56C7C-2BC6-4E21-B145-6E9E361A0F39}" type="presParOf" srcId="{41D7D652-A89C-4273-8BA5-8911D92E30A0}" destId="{F0084685-808B-44B9-8108-98B6B04C7623}" srcOrd="6" destOrd="0" presId="urn:microsoft.com/office/officeart/2005/8/layout/bProcess2"/>
    <dgm:cxn modelId="{81DFA321-EDF5-4521-833B-E4276E0545D9}" type="presParOf" srcId="{F0084685-808B-44B9-8108-98B6B04C7623}" destId="{F1E696F0-C3AC-4F8E-98BD-DFF89182D0FC}" srcOrd="0" destOrd="0" presId="urn:microsoft.com/office/officeart/2005/8/layout/bProcess2"/>
    <dgm:cxn modelId="{43240597-F47D-48D6-A745-B736BF9EBE8B}" type="presParOf" srcId="{F0084685-808B-44B9-8108-98B6B04C7623}" destId="{A713DA15-D4F8-44DD-B514-FB26295EC7E1}" srcOrd="1" destOrd="0" presId="urn:microsoft.com/office/officeart/2005/8/layout/bProcess2"/>
    <dgm:cxn modelId="{F1A05074-2199-4BD1-BCF5-7B83CFA38FFE}" type="presParOf" srcId="{41D7D652-A89C-4273-8BA5-8911D92E30A0}" destId="{D1F9EBC1-AAB6-43EC-A81D-75A2F3DA8AA4}" srcOrd="7" destOrd="0" presId="urn:microsoft.com/office/officeart/2005/8/layout/bProcess2"/>
    <dgm:cxn modelId="{CEA88E90-C20E-46B8-820E-A68BC2126191}" type="presParOf" srcId="{41D7D652-A89C-4273-8BA5-8911D92E30A0}" destId="{96960058-7E82-4057-9890-B8E9EE2DD574}" srcOrd="8" destOrd="0" presId="urn:microsoft.com/office/officeart/2005/8/layout/bProcess2"/>
    <dgm:cxn modelId="{2C646E46-61AF-43A7-B116-91AB98D61C2D}" type="presParOf" srcId="{96960058-7E82-4057-9890-B8E9EE2DD574}" destId="{0093D473-4891-45F4-ABEB-7B260DD344C8}" srcOrd="0" destOrd="0" presId="urn:microsoft.com/office/officeart/2005/8/layout/bProcess2"/>
    <dgm:cxn modelId="{26FBC3CE-DC3C-428C-9471-4CCD669F3BF6}" type="presParOf" srcId="{96960058-7E82-4057-9890-B8E9EE2DD574}" destId="{FD02DA44-192F-4060-8298-A6C397A07B7E}" srcOrd="1" destOrd="0" presId="urn:microsoft.com/office/officeart/2005/8/layout/bProcess2"/>
    <dgm:cxn modelId="{BA71984D-6876-442B-A908-A3B36EAEAF48}" type="presParOf" srcId="{41D7D652-A89C-4273-8BA5-8911D92E30A0}" destId="{23ABF2D6-8A7E-447F-A560-EC98C11AADB5}" srcOrd="9" destOrd="0" presId="urn:microsoft.com/office/officeart/2005/8/layout/bProcess2"/>
    <dgm:cxn modelId="{B590E3FB-2776-49EC-828B-1C7FB983753E}" type="presParOf" srcId="{41D7D652-A89C-4273-8BA5-8911D92E30A0}" destId="{26717983-2506-49E7-968E-AD39CAD4995C}" srcOrd="10" destOrd="0" presId="urn:microsoft.com/office/officeart/2005/8/layout/bProcess2"/>
    <dgm:cxn modelId="{C2B6E6CE-8A3F-4050-8117-497494008C29}" type="presParOf" srcId="{26717983-2506-49E7-968E-AD39CAD4995C}" destId="{7C93CAC1-95BD-41E7-B354-3D78B0A8408F}" srcOrd="0" destOrd="0" presId="urn:microsoft.com/office/officeart/2005/8/layout/bProcess2"/>
    <dgm:cxn modelId="{3A792CC4-49E2-4F64-BD94-61FE894F0CA7}" type="presParOf" srcId="{26717983-2506-49E7-968E-AD39CAD4995C}" destId="{C90512C6-84A5-41BE-96C6-CF79D98C6D7A}" srcOrd="1" destOrd="0" presId="urn:microsoft.com/office/officeart/2005/8/layout/bProcess2"/>
    <dgm:cxn modelId="{564FEFE6-C65B-4F0C-BEB9-D9DE7ADC9743}" type="presParOf" srcId="{41D7D652-A89C-4273-8BA5-8911D92E30A0}" destId="{49FF0E8B-EF97-4D82-B1A2-9A6441862D17}" srcOrd="11" destOrd="0" presId="urn:microsoft.com/office/officeart/2005/8/layout/bProcess2"/>
    <dgm:cxn modelId="{AE749021-E055-4699-89B0-AAA3FD3F3DF7}" type="presParOf" srcId="{41D7D652-A89C-4273-8BA5-8911D92E30A0}" destId="{2F6C5A5D-DD3D-48C9-A0CE-A11CA0D8DB37}" srcOrd="12" destOrd="0" presId="urn:microsoft.com/office/officeart/2005/8/layout/bProcess2"/>
    <dgm:cxn modelId="{52A48E0F-6290-4DF4-B5E8-F1C5269D61CF}" type="presParOf" srcId="{2F6C5A5D-DD3D-48C9-A0CE-A11CA0D8DB37}" destId="{7B52409B-3E53-433A-8B4A-5A98278E57E9}" srcOrd="0" destOrd="0" presId="urn:microsoft.com/office/officeart/2005/8/layout/bProcess2"/>
    <dgm:cxn modelId="{917A6DDF-0405-4F56-9EE1-84189F0D7907}" type="presParOf" srcId="{2F6C5A5D-DD3D-48C9-A0CE-A11CA0D8DB37}" destId="{B52E2555-441E-4C2E-B0E9-4AF5A8A9E4E7}" srcOrd="1" destOrd="0" presId="urn:microsoft.com/office/officeart/2005/8/layout/bProcess2"/>
    <dgm:cxn modelId="{B2BA53BC-CF22-4572-9949-5A712F04B661}" type="presParOf" srcId="{41D7D652-A89C-4273-8BA5-8911D92E30A0}" destId="{6B153EE7-A150-4F0E-9047-B44BFC00F9D4}" srcOrd="13" destOrd="0" presId="urn:microsoft.com/office/officeart/2005/8/layout/bProcess2"/>
    <dgm:cxn modelId="{EDE626E6-C3FE-43BF-8D5C-74153C625FF3}" type="presParOf" srcId="{41D7D652-A89C-4273-8BA5-8911D92E30A0}" destId="{D2AEB04D-39C2-41C4-A77D-BC9EE2857B2D}" srcOrd="14" destOrd="0" presId="urn:microsoft.com/office/officeart/2005/8/layout/bProcess2"/>
    <dgm:cxn modelId="{1F054863-620A-4F27-B489-AE0154B1ABEC}" type="presParOf" srcId="{D2AEB04D-39C2-41C4-A77D-BC9EE2857B2D}" destId="{5879D095-F746-4331-A039-F6F868FE82B3}" srcOrd="0" destOrd="0" presId="urn:microsoft.com/office/officeart/2005/8/layout/bProcess2"/>
    <dgm:cxn modelId="{8136F3ED-9E16-43A4-A4DF-4F42E431AB4D}" type="presParOf" srcId="{D2AEB04D-39C2-41C4-A77D-BC9EE2857B2D}" destId="{BF4DE2EC-A23A-4772-A50A-9810851F1CAE}" srcOrd="1" destOrd="0" presId="urn:microsoft.com/office/officeart/2005/8/layout/bProcess2"/>
    <dgm:cxn modelId="{F0A5F580-14DD-4EAF-A00D-2C34EFDBE724}" type="presParOf" srcId="{41D7D652-A89C-4273-8BA5-8911D92E30A0}" destId="{570504A2-D7B1-45F6-B116-F4AD487C0F74}" srcOrd="15" destOrd="0" presId="urn:microsoft.com/office/officeart/2005/8/layout/bProcess2"/>
    <dgm:cxn modelId="{DED55194-29AA-4F45-BB74-CA6AE3521413}" type="presParOf" srcId="{41D7D652-A89C-4273-8BA5-8911D92E30A0}" destId="{64CF1DA4-7797-4940-845E-E1151738415E}" srcOrd="16" destOrd="0" presId="urn:microsoft.com/office/officeart/2005/8/layout/bProcess2"/>
  </dgm:cxnLst>
  <dgm:bg/>
  <dgm:whole/>
</dgm:dataModel>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grDir" val="tL"/>
          <dgm:param type="flowDir" val="col"/>
          <dgm:param type="contDir" val="revDir"/>
        </dgm:alg>
      </dgm:if>
      <dgm:else name="Name2">
        <dgm:alg type="snake">
          <dgm:param type="grDir" val="tR"/>
          <dgm:param type="flowDir" val="col"/>
          <dgm:param type="contDir" val="revDir"/>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begPts" val="auto"/>
                    <dgm:param type="endPts" val="auto"/>
                    <dgm:param type="srcNode" val="firstNode"/>
                    <dgm:param type="dstNode" val="shape"/>
                  </dgm:alg>
                </dgm:if>
                <dgm:if name="Name13" axis="self" ptType="sibTrans" func="revPos" op="equ" val="1">
                  <dgm:alg type="conn">
                    <dgm:param type="begPts" val="auto"/>
                    <dgm:param type="endPts" val="auto"/>
                    <dgm:param type="srcNode" val="shape"/>
                    <dgm:param type="dstNode" val="lastNode"/>
                  </dgm:alg>
                </dgm:if>
                <dgm:else name="Name14">
                  <dgm:alg type="conn">
                    <dgm:param type="begPts" val="auto"/>
                    <dgm:param type="endPts" val="auto"/>
                    <dgm:param type="srcNode" val="shape"/>
                    <dgm:param type="dstNode" val="shape"/>
                  </dgm:alg>
                </dgm:else>
              </dgm:choose>
            </dgm:if>
            <dgm:else name="Name15">
              <dgm:choose name="Name16">
                <dgm:if name="Name17" axis="self" ptType="sibTrans" func="pos" op="equ" val="1">
                  <dgm:alg type="conn">
                    <dgm:param type="begPts" val="auto"/>
                    <dgm:param type="endPts" val="auto"/>
                    <dgm:param type="srcNode" val="firstNode"/>
                    <dgm:param type="dstNode" val="shape"/>
                  </dgm:alg>
                </dgm:if>
                <dgm:if name="Name18" axis="self" ptType="sibTrans" func="revPos" op="equ" val="1">
                  <dgm:alg type="conn">
                    <dgm:param type="begPts" val="auto"/>
                    <dgm:param type="endPts" val="auto"/>
                    <dgm:param type="srcNode" val="shape"/>
                    <dgm:param type="dstNode" val="lastNode"/>
                  </dgm:alg>
                </dgm:if>
                <dgm:else name="Name19">
                  <dgm:alg type="conn">
                    <dgm:param type="begPts" val="auto"/>
                    <dgm:param type="endPts" val="auto"/>
                    <dgm:param type="srcNode" val="shape"/>
                    <dgm:param type="dstNode" val="shape"/>
                  </dgm:alg>
                </dgm:else>
              </dgm:choose>
            </dgm:else>
          </dgm:choose>
          <dgm:shape xmlns:r="http://schemas.openxmlformats.org/officeDocument/2006/relationships" rot="90" type="triangle" r:blip="">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2" name="Rectangle 6"/>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r>
              <a:rPr lang="en-US"/>
              <a:t>Microsoft ASP.NET Connections</a:t>
            </a:r>
          </a:p>
        </p:txBody>
      </p:sp>
      <p:sp>
        <p:nvSpPr>
          <p:cNvPr id="4103" name="Rectangle 7"/>
          <p:cNvSpPr>
            <a:spLocks noGrp="1" noChangeArrowheads="1"/>
          </p:cNvSpPr>
          <p:nvPr>
            <p:ph type="ftr" sz="quarter" idx="2"/>
          </p:nvPr>
        </p:nvSpPr>
        <p:spPr bwMode="auto">
          <a:xfrm>
            <a:off x="0" y="8686800"/>
            <a:ext cx="6019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900">
                <a:solidFill>
                  <a:srgbClr val="000000"/>
                </a:solidFill>
              </a:defRPr>
            </a:lvl1pPr>
          </a:lstStyle>
          <a:p>
            <a:pPr>
              <a:defRPr/>
            </a:pPr>
            <a:r>
              <a:rPr lang="en-US"/>
              <a:t>Updates will be available at http://www.devconnections.com/updates/LasVegas _06/ASP_Connections</a:t>
            </a:r>
            <a:r>
              <a:rPr lang="en-US" sz="1200"/>
              <a:t> </a:t>
            </a:r>
          </a:p>
        </p:txBody>
      </p:sp>
      <p:sp>
        <p:nvSpPr>
          <p:cNvPr id="4104" name="Rectangle 8"/>
          <p:cNvSpPr>
            <a:spLocks noGrp="1" noChangeArrowheads="1"/>
          </p:cNvSpPr>
          <p:nvPr>
            <p:ph type="sldNum" sz="quarter" idx="3"/>
          </p:nvPr>
        </p:nvSpPr>
        <p:spPr bwMode="auto">
          <a:xfrm>
            <a:off x="6019800" y="8685213"/>
            <a:ext cx="836613"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B5570259-788C-4C52-B1AE-A05CC8939945}" type="slidenum">
              <a:rPr lang="en-US"/>
              <a:pPr>
                <a:defRPr/>
              </a:pPr>
              <a:t>‹#›</a:t>
            </a:fld>
            <a:endParaRPr lang="en-US"/>
          </a:p>
        </p:txBody>
      </p:sp>
      <p:sp>
        <p:nvSpPr>
          <p:cNvPr id="4105" name="Rectangle 9"/>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r>
              <a:rPr lang="en-US"/>
              <a:t>Nov 6-9, 2006, Las Vegas</a:t>
            </a: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r>
              <a:rPr lang="en-US"/>
              <a:t>Microsoft ASP.NET Connections</a:t>
            </a:r>
          </a:p>
        </p:txBody>
      </p:sp>
      <p:sp>
        <p:nvSpPr>
          <p:cNvPr id="6147" name="Rectangle 1027"/>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r>
              <a:rPr lang="en-US"/>
              <a:t>Nov 6-9, 2006, Las Vegas</a:t>
            </a:r>
          </a:p>
        </p:txBody>
      </p:sp>
      <p:sp>
        <p:nvSpPr>
          <p:cNvPr id="7172"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6149" name="Rectangle 1029"/>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50" name="Rectangle 1030"/>
          <p:cNvSpPr>
            <a:spLocks noGrp="1" noChangeArrowheads="1"/>
          </p:cNvSpPr>
          <p:nvPr>
            <p:ph type="ftr" sz="quarter" idx="4"/>
          </p:nvPr>
        </p:nvSpPr>
        <p:spPr bwMode="auto">
          <a:xfrm>
            <a:off x="0" y="8685213"/>
            <a:ext cx="6019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900">
                <a:solidFill>
                  <a:srgbClr val="000000"/>
                </a:solidFill>
              </a:defRPr>
            </a:lvl1pPr>
          </a:lstStyle>
          <a:p>
            <a:pPr>
              <a:defRPr/>
            </a:pPr>
            <a:r>
              <a:rPr lang="en-US"/>
              <a:t>Updates will be available at http://www.devconnections.com/updates/LasVegas _06/ASP_Connections</a:t>
            </a:r>
          </a:p>
        </p:txBody>
      </p:sp>
      <p:sp>
        <p:nvSpPr>
          <p:cNvPr id="6151" name="Rectangle 1031"/>
          <p:cNvSpPr>
            <a:spLocks noGrp="1" noChangeArrowheads="1"/>
          </p:cNvSpPr>
          <p:nvPr>
            <p:ph type="sldNum" sz="quarter" idx="5"/>
          </p:nvPr>
        </p:nvSpPr>
        <p:spPr bwMode="auto">
          <a:xfrm>
            <a:off x="6172200" y="8685213"/>
            <a:ext cx="684213"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0D4AB345-5430-4598-84BC-AA23C6CB6A1B}" type="slidenum">
              <a:rPr lang="en-US"/>
              <a:pPr>
                <a:defRPr/>
              </a:pPr>
              <a:t>‹#›</a:t>
            </a:fld>
            <a:endParaRPr lang="en-US"/>
          </a:p>
        </p:txBody>
      </p:sp>
    </p:spTree>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026"/>
          <p:cNvSpPr>
            <a:spLocks noGrp="1" noChangeArrowheads="1"/>
          </p:cNvSpPr>
          <p:nvPr>
            <p:ph type="hdr" sz="quarter"/>
          </p:nvPr>
        </p:nvSpPr>
        <p:spPr>
          <a:noFill/>
        </p:spPr>
        <p:txBody>
          <a:bodyPr/>
          <a:lstStyle/>
          <a:p>
            <a:r>
              <a:rPr lang="en-US" smtClean="0"/>
              <a:t>Microsoft ASP.NET Connections</a:t>
            </a:r>
          </a:p>
        </p:txBody>
      </p:sp>
      <p:sp>
        <p:nvSpPr>
          <p:cNvPr id="8195" name="Rectangle 1030"/>
          <p:cNvSpPr>
            <a:spLocks noGrp="1" noChangeArrowheads="1"/>
          </p:cNvSpPr>
          <p:nvPr>
            <p:ph type="ftr" sz="quarter" idx="4"/>
          </p:nvPr>
        </p:nvSpPr>
        <p:spPr>
          <a:noFill/>
        </p:spPr>
        <p:txBody>
          <a:bodyPr/>
          <a:lstStyle/>
          <a:p>
            <a:r>
              <a:rPr lang="en-US" smtClean="0"/>
              <a:t>Updates will be available at http://www.devconnections.com/updates/LasVegas _06/ASP_Connections</a:t>
            </a:r>
          </a:p>
        </p:txBody>
      </p:sp>
      <p:sp>
        <p:nvSpPr>
          <p:cNvPr id="8196" name="Rectangle 1031"/>
          <p:cNvSpPr>
            <a:spLocks noGrp="1" noChangeArrowheads="1"/>
          </p:cNvSpPr>
          <p:nvPr>
            <p:ph type="sldNum" sz="quarter" idx="5"/>
          </p:nvPr>
        </p:nvSpPr>
        <p:spPr>
          <a:noFill/>
        </p:spPr>
        <p:txBody>
          <a:bodyPr/>
          <a:lstStyle/>
          <a:p>
            <a:fld id="{E27B72E6-B981-46A6-9A3C-6C8889A61234}" type="slidenum">
              <a:rPr lang="en-US" smtClean="0"/>
              <a:pPr/>
              <a:t>1</a:t>
            </a:fld>
            <a:endParaRPr lang="en-US" smtClean="0"/>
          </a:p>
        </p:txBody>
      </p:sp>
      <p:sp>
        <p:nvSpPr>
          <p:cNvPr id="8197" name="Rectangle 2"/>
          <p:cNvSpPr>
            <a:spLocks noGrp="1" noRot="1" noChangeAspect="1" noChangeArrowheads="1" noTextEdit="1"/>
          </p:cNvSpPr>
          <p:nvPr>
            <p:ph type="sldImg"/>
          </p:nvPr>
        </p:nvSpPr>
        <p:spPr>
          <a:ln/>
        </p:spPr>
      </p:sp>
      <p:sp>
        <p:nvSpPr>
          <p:cNvPr id="819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18</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4/27/2008 9:34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22</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23</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24</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25</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26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27</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28</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29</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30</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31</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32</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33</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34</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35</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D6876FF-578C-4C1A-8A3D-D9CFC21450B4}" type="slidenum">
              <a:rPr lang="en-US" smtClean="0"/>
              <a:pPr/>
              <a:t>36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37</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38</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39</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40</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41</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42</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905741" y="773365"/>
            <a:ext cx="7285327" cy="1523495"/>
          </a:xfrm>
        </p:spPr>
        <p:txBody>
          <a:bodyPr>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905741" y="2562731"/>
            <a:ext cx="4746914" cy="1012103"/>
          </a:xfrm>
        </p:spPr>
        <p:txBody>
          <a:bodyPr>
            <a:noAutofit/>
          </a:bodyPr>
          <a:lstStyle>
            <a:lvl1pPr marL="0" indent="0" algn="l">
              <a:lnSpc>
                <a:spcPct val="90000"/>
              </a:lnSpc>
              <a:spcBef>
                <a:spcPts val="0"/>
              </a:spcBef>
              <a:buNone/>
              <a:defRPr>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lin ang="16200000" scaled="1"/>
                  <a:tileRect/>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Rectangle 3"/>
          <p:cNvSpPr/>
          <p:nvPr userDrawn="1"/>
        </p:nvSpPr>
        <p:spPr bwMode="auto">
          <a:xfrm>
            <a:off x="0" y="6400800"/>
            <a:ext cx="9144000" cy="457200"/>
          </a:xfrm>
          <a:prstGeom prst="rect">
            <a:avLst/>
          </a:prstGeom>
          <a:gradFill>
            <a:gsLst>
              <a:gs pos="87000">
                <a:schemeClr val="bg2">
                  <a:lumMod val="50000"/>
                </a:schemeClr>
              </a:gs>
              <a:gs pos="100000">
                <a:schemeClr val="bg2">
                  <a:lumMod val="60000"/>
                  <a:lumOff val="40000"/>
                </a:schemeClr>
              </a:gs>
            </a:gsLst>
            <a:lin ang="27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 name="Rounded Rectangle 4"/>
          <p:cNvSpPr/>
          <p:nvPr userDrawn="1"/>
        </p:nvSpPr>
        <p:spPr bwMode="auto">
          <a:xfrm>
            <a:off x="152400" y="6553200"/>
            <a:ext cx="7391400" cy="152400"/>
          </a:xfrm>
          <a:prstGeom prst="roundRect">
            <a:avLst/>
          </a:prstGeom>
          <a:gradFill flip="none" rotWithShape="1">
            <a:gsLst>
              <a:gs pos="0">
                <a:schemeClr val="accent1">
                  <a:lumMod val="75000"/>
                </a:schemeClr>
              </a:gs>
              <a:gs pos="39999">
                <a:schemeClr val="accent1">
                  <a:lumMod val="75000"/>
                </a:schemeClr>
              </a:gs>
              <a:gs pos="70000">
                <a:schemeClr val="accent1">
                  <a:lumMod val="20000"/>
                  <a:lumOff val="80000"/>
                </a:schemeClr>
              </a:gs>
            </a:gsLst>
            <a:lin ang="0" scaled="1"/>
            <a:tileRect/>
          </a:gradFill>
          <a:ln>
            <a:headEnd type="none" w="med" len="med"/>
            <a:tailEnd type="none" w="med" len="med"/>
          </a:ln>
          <a:effectLst>
            <a:outerShdw blurRad="12700" dist="12700" dir="5400000" rotWithShape="0">
              <a:srgbClr val="000000">
                <a:alpha val="45000"/>
              </a:srgbClr>
            </a:outerShdw>
          </a:effectLst>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6" name="Picture 5" descr="MS_logo_white.png"/>
          <p:cNvPicPr>
            <a:picLocks noChangeAspect="1"/>
          </p:cNvPicPr>
          <p:nvPr userDrawn="1"/>
        </p:nvPicPr>
        <p:blipFill>
          <a:blip r:embed="rId3"/>
          <a:stretch>
            <a:fillRect/>
          </a:stretch>
        </p:blipFill>
        <p:spPr>
          <a:xfrm>
            <a:off x="7620000" y="6508028"/>
            <a:ext cx="1489320" cy="273772"/>
          </a:xfrm>
          <a:prstGeom prst="rect">
            <a:avLst/>
          </a:prstGeom>
        </p:spPr>
      </p:pic>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27087" y="906402"/>
            <a:ext cx="7585075" cy="1523494"/>
          </a:xfrm>
        </p:spPr>
        <p:txBody>
          <a:bodyPr anchor="ctr" anchorCtr="0">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0287" y="2595562"/>
            <a:ext cx="7581876" cy="461665"/>
          </a:xfrm>
        </p:spPr>
        <p:txBody>
          <a:bodyPr>
            <a:noAutofit/>
          </a:bodyPr>
          <a:lstStyle>
            <a:lvl1pPr marL="0" indent="0" algn="l">
              <a:lnSpc>
                <a:spcPct val="90000"/>
              </a:lnSpc>
              <a:spcBef>
                <a:spcPts val="0"/>
              </a:spcBef>
              <a:buNone/>
              <a:defRPr>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lin ang="16200000" scaled="1"/>
                  <a:tileRect/>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817563" y="4072542"/>
            <a:ext cx="7690114" cy="1182949"/>
          </a:xfrm>
        </p:spPr>
        <p:txBody>
          <a:bodyPr anchor="t" anchorCtr="0">
            <a:noAutofit/>
            <a:scene3d>
              <a:camera prst="orthographicFront"/>
              <a:lightRig rig="flat" dir="t"/>
            </a:scene3d>
            <a:sp3d extrusionH="88900" contourW="2540">
              <a:contourClr>
                <a:srgbClr val="F4A234"/>
              </a:contourClr>
            </a:sp3d>
          </a:bodyPr>
          <a:lstStyle>
            <a:lvl1pPr marL="0" indent="0" algn="l">
              <a:buFont typeface="Arial" pitchFamily="34" charset="0"/>
              <a:buNone/>
              <a:defRPr kumimoji="0" lang="en-US" sz="9600" b="1" i="1" u="none" strike="noStrike" kern="1200" cap="none" spc="-642" normalizeH="0" baseline="0" noProof="0" dirty="0" smtClean="0">
                <a:ln w="11430"/>
                <a:gradFill>
                  <a:gsLst>
                    <a:gs pos="0">
                      <a:schemeClr val="tx1"/>
                    </a:gs>
                    <a:gs pos="62000">
                      <a:srgbClr val="FEE5B4"/>
                    </a:gs>
                    <a:gs pos="88000">
                      <a:srgbClr val="FEDB94"/>
                    </a:gs>
                  </a:gsLst>
                  <a:lin ang="5400000"/>
                </a:gradFill>
                <a:effectLst>
                  <a:outerShdw blurRad="50800" dist="39000" dir="5460000" algn="tl">
                    <a:srgbClr val="000000">
                      <a:alpha val="38000"/>
                    </a:srgbClr>
                  </a:outerShdw>
                </a:effectLst>
                <a:uLnTx/>
                <a:uFillTx/>
                <a:latin typeface="Segoe" pitchFamily="34" charset="0"/>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0999" y="230188"/>
            <a:ext cx="8375074" cy="664797"/>
          </a:xfrm>
        </p:spPr>
        <p:txBody>
          <a:bodyPr/>
          <a:lstStyle>
            <a:lvl1pPr algn="l" defTabSz="91436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buFontTx/>
              <a:buBlip>
                <a:blip r:embed="rId3"/>
              </a:buBlip>
              <a:defRPr/>
            </a:lvl1pPr>
            <a:lvl2pPr>
              <a:lnSpc>
                <a:spcPct val="90000"/>
              </a:lnSpc>
              <a:buFontTx/>
              <a:buBlip>
                <a:blip r:embed="rId4"/>
              </a:buBlip>
              <a:defRPr/>
            </a:lvl2pPr>
            <a:lvl3pPr>
              <a:lnSpc>
                <a:spcPct val="90000"/>
              </a:lnSpc>
              <a:buFontTx/>
              <a:buBlip>
                <a:blip r:embed="rId4"/>
              </a:buBlip>
              <a:defRPr/>
            </a:lvl3pPr>
            <a:lvl4pPr>
              <a:lnSpc>
                <a:spcPct val="90000"/>
              </a:lnSpc>
              <a:buFontTx/>
              <a:buBlip>
                <a:blip r:embed="rId4"/>
              </a:buBlip>
              <a:defRPr/>
            </a:lvl4pPr>
            <a:lvl5pPr>
              <a:lnSpc>
                <a:spcPct val="90000"/>
              </a:lnSpc>
              <a:buFontTx/>
              <a:buBlip>
                <a:blip r:embed="rId4"/>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4.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1.xml"/><Relationship Id="rId4"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0999" y="230188"/>
            <a:ext cx="8384309"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bwMode="invGray">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3"/>
          <p:cNvSpPr/>
          <p:nvPr userDrawn="1"/>
        </p:nvSpPr>
        <p:spPr bwMode="auto">
          <a:xfrm>
            <a:off x="0" y="6400800"/>
            <a:ext cx="9144000" cy="457200"/>
          </a:xfrm>
          <a:prstGeom prst="rect">
            <a:avLst/>
          </a:prstGeom>
          <a:gradFill>
            <a:gsLst>
              <a:gs pos="87000">
                <a:schemeClr val="bg2">
                  <a:lumMod val="50000"/>
                </a:schemeClr>
              </a:gs>
              <a:gs pos="100000">
                <a:schemeClr val="bg2"/>
              </a:gs>
            </a:gsLst>
            <a:lin ang="27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 name="Rounded Rectangle 5"/>
          <p:cNvSpPr/>
          <p:nvPr userDrawn="1"/>
        </p:nvSpPr>
        <p:spPr bwMode="auto">
          <a:xfrm>
            <a:off x="152400" y="6553200"/>
            <a:ext cx="7391400" cy="152400"/>
          </a:xfrm>
          <a:prstGeom prst="roundRect">
            <a:avLst/>
          </a:prstGeom>
          <a:gradFill flip="none" rotWithShape="1">
            <a:gsLst>
              <a:gs pos="0">
                <a:schemeClr val="accent1">
                  <a:lumMod val="50000"/>
                </a:schemeClr>
              </a:gs>
              <a:gs pos="39999">
                <a:schemeClr val="accent1">
                  <a:lumMod val="75000"/>
                </a:schemeClr>
              </a:gs>
              <a:gs pos="70000">
                <a:schemeClr val="accent1">
                  <a:lumMod val="40000"/>
                  <a:lumOff val="60000"/>
                </a:schemeClr>
              </a:gs>
            </a:gsLst>
            <a:lin ang="0" scaled="1"/>
            <a:tileRect/>
          </a:gradFill>
          <a:ln>
            <a:headEnd type="none" w="med" len="med"/>
            <a:tailEnd type="none" w="med" len="med"/>
          </a:ln>
          <a:effectLst>
            <a:outerShdw blurRad="12700" dist="12700" dir="5400000" rotWithShape="0">
              <a:srgbClr val="000000">
                <a:alpha val="45000"/>
              </a:srgbClr>
            </a:outerShdw>
          </a:effectLst>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8" name="Picture 7" descr="MS_logo_white.png"/>
          <p:cNvPicPr>
            <a:picLocks noChangeAspect="1"/>
          </p:cNvPicPr>
          <p:nvPr userDrawn="1"/>
        </p:nvPicPr>
        <p:blipFill>
          <a:blip r:embed="rId13"/>
          <a:stretch>
            <a:fillRect/>
          </a:stretch>
        </p:blipFill>
        <p:spPr>
          <a:xfrm>
            <a:off x="7654680" y="6508028"/>
            <a:ext cx="1489320" cy="273772"/>
          </a:xfrm>
          <a:prstGeom prst="rect">
            <a:avLst/>
          </a:prstGeom>
        </p:spPr>
      </p:pic>
    </p:spTree>
  </p:cSld>
  <p:clrMap bg1="dk1" tx1="lt1" bg2="dk2" tx2="lt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3" r:id="rId10"/>
  </p:sldLayoutIdLst>
  <p:transition>
    <p:fade/>
  </p:transition>
  <p:hf hdr="0" ftr="0" dt="0"/>
  <p:txStyles>
    <p:titleStyle>
      <a:lvl1pPr algn="l" defTabSz="91436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p:titleStyle>
    <p:bodyStyle>
      <a:lvl1pPr marL="396875" indent="-396875" algn="l" defTabSz="914363" rtl="0" eaLnBrk="1" latinLnBrk="0" hangingPunct="1">
        <a:lnSpc>
          <a:spcPct val="90000"/>
        </a:lnSpc>
        <a:spcBef>
          <a:spcPct val="20000"/>
        </a:spcBef>
        <a:buSzPct val="70000"/>
        <a:buFontTx/>
        <a:buBlip>
          <a:blip r:embed="rId14"/>
        </a:buBlip>
        <a:defRPr sz="3200" kern="1200">
          <a:solidFill>
            <a:schemeClr val="tx1"/>
          </a:solidFill>
          <a:effectLst>
            <a:outerShdw blurRad="38100" dist="38100" dir="2700000" algn="tl">
              <a:srgbClr val="000000">
                <a:alpha val="43137"/>
              </a:srgbClr>
            </a:outerShdw>
          </a:effectLst>
          <a:latin typeface="+mn-lt"/>
          <a:ea typeface="+mn-ea"/>
          <a:cs typeface="+mn-cs"/>
        </a:defRPr>
      </a:lvl1pPr>
      <a:lvl2pPr marL="914400" indent="-396875" algn="l" defTabSz="914363" rtl="0" eaLnBrk="1" latinLnBrk="0" hangingPunct="1">
        <a:lnSpc>
          <a:spcPct val="90000"/>
        </a:lnSpc>
        <a:spcBef>
          <a:spcPct val="20000"/>
        </a:spcBef>
        <a:buSzPct val="70000"/>
        <a:buFontTx/>
        <a:buBlip>
          <a:blip r:embed="rId15"/>
        </a:buBlip>
        <a:defRPr sz="2800" kern="1200">
          <a:solidFill>
            <a:schemeClr val="tx1"/>
          </a:solidFill>
          <a:effectLst>
            <a:outerShdw blurRad="38100" dist="38100" dir="2700000" algn="tl">
              <a:srgbClr val="000000">
                <a:alpha val="43137"/>
              </a:srgbClr>
            </a:outerShdw>
          </a:effectLst>
          <a:latin typeface="+mn-lt"/>
          <a:ea typeface="+mn-ea"/>
          <a:cs typeface="+mn-cs"/>
        </a:defRPr>
      </a:lvl2pPr>
      <a:lvl3pPr marL="1258888" indent="-344488" algn="l" defTabSz="914363" rtl="0" eaLnBrk="1" latinLnBrk="0" hangingPunct="1">
        <a:lnSpc>
          <a:spcPct val="90000"/>
        </a:lnSpc>
        <a:spcBef>
          <a:spcPct val="20000"/>
        </a:spcBef>
        <a:buSzPct val="70000"/>
        <a:buFontTx/>
        <a:buBlip>
          <a:blip r:embed="rId15"/>
        </a:buBlip>
        <a:defRPr sz="2400" kern="1200">
          <a:solidFill>
            <a:schemeClr val="tx1"/>
          </a:solidFill>
          <a:effectLst>
            <a:outerShdw blurRad="38100" dist="38100" dir="2700000" algn="tl">
              <a:srgbClr val="000000">
                <a:alpha val="43137"/>
              </a:srgbClr>
            </a:outerShdw>
          </a:effectLst>
          <a:latin typeface="+mn-lt"/>
          <a:ea typeface="+mn-ea"/>
          <a:cs typeface="+mn-cs"/>
        </a:defRPr>
      </a:lvl3pPr>
      <a:lvl4pPr marL="1604963" indent="-346075" algn="l" defTabSz="914363" rtl="0" eaLnBrk="1" latinLnBrk="0" hangingPunct="1">
        <a:lnSpc>
          <a:spcPct val="90000"/>
        </a:lnSpc>
        <a:spcBef>
          <a:spcPct val="20000"/>
        </a:spcBef>
        <a:buSzPct val="70000"/>
        <a:buFontTx/>
        <a:buBlip>
          <a:blip r:embed="rId15"/>
        </a:buBlip>
        <a:defRPr sz="2400" kern="1200">
          <a:solidFill>
            <a:schemeClr val="tx1"/>
          </a:solidFill>
          <a:effectLst>
            <a:outerShdw blurRad="38100" dist="38100" dir="2700000" algn="tl">
              <a:srgbClr val="000000">
                <a:alpha val="43137"/>
              </a:srgbClr>
            </a:outerShdw>
          </a:effectLst>
          <a:latin typeface="+mn-lt"/>
          <a:ea typeface="+mn-ea"/>
          <a:cs typeface="+mn-cs"/>
        </a:defRPr>
      </a:lvl4pPr>
      <a:lvl5pPr marL="1941513" indent="-336550" algn="l" defTabSz="914363" rtl="0" eaLnBrk="1" latinLnBrk="0" hangingPunct="1">
        <a:lnSpc>
          <a:spcPct val="90000"/>
        </a:lnSpc>
        <a:spcBef>
          <a:spcPct val="20000"/>
        </a:spcBef>
        <a:buSzPct val="70000"/>
        <a:buFontTx/>
        <a:buBlip>
          <a:blip r:embed="rId15"/>
        </a:buBlip>
        <a:defRPr sz="2400" kern="1200">
          <a:solidFill>
            <a:schemeClr val="tx1"/>
          </a:solidFill>
          <a:effectLst>
            <a:outerShdw blurRad="38100" dist="38100" dir="2700000" algn="tl">
              <a:srgbClr val="000000">
                <a:alpha val="43137"/>
              </a:srgbClr>
            </a:outerShdw>
          </a:effectLst>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5" r:id="rId1"/>
  </p:sldLayoutIdLst>
  <p:transition>
    <p:fade/>
  </p:transition>
  <p:txStyles>
    <p:titleStyle>
      <a:lvl1pPr algn="l" defTabSz="91436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3.xml"/><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304800" y="1447800"/>
            <a:ext cx="8384309" cy="1578894"/>
          </a:xfrm>
        </p:spPr>
        <p:txBody>
          <a:bodyPr/>
          <a:lstStyle/>
          <a:p>
            <a:pPr algn="ctr" eaLnBrk="1" hangingPunct="1"/>
            <a:r>
              <a:rPr lang="en-US" sz="6600" dirty="0" smtClean="0"/>
              <a:t>ASP.NET MVC</a:t>
            </a:r>
            <a:br>
              <a:rPr lang="en-US" sz="6600" dirty="0" smtClean="0"/>
            </a:br>
            <a:r>
              <a:rPr sz="4400" i="1" smtClean="0"/>
              <a:t>http://www.asp.net/mvc</a:t>
            </a:r>
            <a:endParaRPr lang="en-US" sz="6600" i="1" dirty="0" smtClean="0"/>
          </a:p>
        </p:txBody>
      </p:sp>
      <p:sp>
        <p:nvSpPr>
          <p:cNvPr id="2051" name="Rectangle 3"/>
          <p:cNvSpPr>
            <a:spLocks noGrp="1" noChangeArrowheads="1"/>
          </p:cNvSpPr>
          <p:nvPr>
            <p:ph idx="1"/>
          </p:nvPr>
        </p:nvSpPr>
        <p:spPr>
          <a:xfrm>
            <a:off x="2057400" y="4114800"/>
            <a:ext cx="5105400" cy="2477601"/>
          </a:xfrm>
          <a:noFill/>
        </p:spPr>
        <p:txBody>
          <a:bodyPr/>
          <a:lstStyle/>
          <a:p>
            <a:pPr algn="ctr" eaLnBrk="1" hangingPunct="1">
              <a:buNone/>
              <a:tabLst>
                <a:tab pos="1371600" algn="ctr"/>
                <a:tab pos="7426325" algn="r"/>
              </a:tabLst>
            </a:pPr>
            <a:r>
              <a:rPr lang="en-US" sz="4000" dirty="0" smtClean="0"/>
              <a:t>Scott Guthrie</a:t>
            </a:r>
          </a:p>
          <a:p>
            <a:pPr algn="ctr" eaLnBrk="1" hangingPunct="1">
              <a:buNone/>
              <a:tabLst>
                <a:tab pos="1371600" algn="ctr"/>
                <a:tab pos="7426325" algn="r"/>
              </a:tabLst>
            </a:pPr>
            <a:r>
              <a:rPr lang="en-US" sz="2400" b="1" i="1" dirty="0" smtClean="0"/>
              <a:t>scottgu@microsoft.com</a:t>
            </a:r>
          </a:p>
          <a:p>
            <a:pPr algn="ctr" eaLnBrk="1" hangingPunct="1">
              <a:buNone/>
              <a:tabLst>
                <a:tab pos="1371600" algn="ctr"/>
                <a:tab pos="7426325" algn="r"/>
              </a:tabLst>
            </a:pPr>
            <a:r>
              <a:rPr lang="en-US" sz="2400" b="1" i="1" dirty="0" smtClean="0"/>
              <a:t>http://weblogs.asp.net/scottgu</a:t>
            </a:r>
          </a:p>
          <a:p>
            <a:pPr eaLnBrk="1" hangingPunct="1">
              <a:tabLst>
                <a:tab pos="1371600" algn="ctr"/>
                <a:tab pos="5713413" algn="ctr"/>
              </a:tabLst>
            </a:pPr>
            <a:endParaRPr lang="en-US" sz="1800" i="1" dirty="0" smtClean="0"/>
          </a:p>
          <a:p>
            <a:pPr eaLnBrk="1" hangingPunct="1">
              <a:tabLst>
                <a:tab pos="1371600" algn="ctr"/>
                <a:tab pos="5713413" algn="ctr"/>
              </a:tabLst>
            </a:pPr>
            <a:endParaRPr lang="en-US" sz="2800" i="1" dirty="0" smtClean="0"/>
          </a:p>
        </p:txBody>
      </p:sp>
      <p:sp>
        <p:nvSpPr>
          <p:cNvPr id="4" name="Rounded Rectangle 3"/>
          <p:cNvSpPr/>
          <p:nvPr/>
        </p:nvSpPr>
        <p:spPr bwMode="auto">
          <a:xfrm>
            <a:off x="152400" y="6553200"/>
            <a:ext cx="2286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Understanding Interactions</a:t>
            </a:r>
            <a:endParaRPr lang="en-US" dirty="0"/>
          </a:p>
        </p:txBody>
      </p:sp>
      <p:sp>
        <p:nvSpPr>
          <p:cNvPr id="48" name="TextBox 47"/>
          <p:cNvSpPr txBox="1"/>
          <p:nvPr/>
        </p:nvSpPr>
        <p:spPr>
          <a:xfrm>
            <a:off x="3806974" y="2562740"/>
            <a:ext cx="1523425" cy="307777"/>
          </a:xfrm>
          <a:prstGeom prst="rect">
            <a:avLst/>
          </a:prstGeom>
          <a:noFill/>
        </p:spPr>
        <p:txBody>
          <a:bodyPr wrap="square" rtlCol="0">
            <a:spAutoFit/>
          </a:bodyPr>
          <a:lstStyle/>
          <a:p>
            <a:r>
              <a:rPr lang="en-US" sz="1400" dirty="0" smtClean="0"/>
              <a:t>/Products/Edit/5</a:t>
            </a:r>
            <a:endParaRPr lang="en-US" sz="1400" dirty="0"/>
          </a:p>
        </p:txBody>
      </p:sp>
      <p:sp>
        <p:nvSpPr>
          <p:cNvPr id="31" name="Rectangle 30"/>
          <p:cNvSpPr/>
          <p:nvPr/>
        </p:nvSpPr>
        <p:spPr bwMode="blackGray">
          <a:xfrm>
            <a:off x="630000" y="2630400"/>
            <a:ext cx="3030000" cy="11148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err="1" smtClean="0">
                <a:solidFill>
                  <a:schemeClr val="bg1"/>
                </a:solidFill>
                <a:effectLst>
                  <a:outerShdw blurRad="38100" dist="38100" dir="2700000" algn="tl">
                    <a:srgbClr val="000000">
                      <a:alpha val="43137"/>
                    </a:srgbClr>
                  </a:outerShdw>
                </a:effectLst>
              </a:rPr>
              <a:t>ProductsController</a:t>
            </a:r>
            <a:endParaRPr kumimoji="0" lang="en-US" sz="2400" b="0" i="0" u="none" strike="noStrike" cap="none" normalizeH="0" baseline="0" dirty="0" smtClean="0">
              <a:solidFill>
                <a:schemeClr val="bg1"/>
              </a:solidFill>
              <a:effectLst>
                <a:outerShdw blurRad="38100" dist="38100" dir="2700000" algn="tl">
                  <a:srgbClr val="000000">
                    <a:alpha val="43137"/>
                  </a:srgbClr>
                </a:outerShdw>
              </a:effectLst>
            </a:endParaRPr>
          </a:p>
          <a:p>
            <a:pPr marL="0" marR="0" indent="0" algn="ctr" defTabSz="1096963" rtl="0" eaLnBrk="1" fontAlgn="base" latinLnBrk="0" hangingPunct="1">
              <a:lnSpc>
                <a:spcPct val="100000"/>
              </a:lnSpc>
              <a:spcBef>
                <a:spcPct val="0"/>
              </a:spcBef>
              <a:spcAft>
                <a:spcPct val="0"/>
              </a:spcAft>
              <a:buClrTx/>
              <a:buSzTx/>
              <a:buFontTx/>
              <a:buNone/>
              <a:tabLst/>
            </a:pPr>
            <a:r>
              <a:rPr lang="en-US" sz="2400" dirty="0" smtClean="0">
                <a:solidFill>
                  <a:schemeClr val="bg1"/>
                </a:solidFill>
                <a:effectLst>
                  <a:outerShdw blurRad="38100" dist="38100" dir="2700000" algn="tl">
                    <a:srgbClr val="000000">
                      <a:alpha val="43137"/>
                    </a:srgbClr>
                  </a:outerShdw>
                </a:effectLst>
              </a:rPr>
              <a:t>(Controller)</a:t>
            </a:r>
            <a:endParaRPr kumimoji="0" lang="en-US" sz="2400" b="0" i="0" u="none" strike="noStrike" cap="none" normalizeH="0" baseline="0" dirty="0" smtClean="0">
              <a:solidFill>
                <a:schemeClr val="bg1"/>
              </a:solidFill>
              <a:effectLst>
                <a:outerShdw blurRad="38100" dist="38100" dir="2700000" algn="tl">
                  <a:srgbClr val="000000">
                    <a:alpha val="43137"/>
                  </a:srgbClr>
                </a:outerShdw>
              </a:effectLst>
            </a:endParaRPr>
          </a:p>
        </p:txBody>
      </p:sp>
      <p:cxnSp>
        <p:nvCxnSpPr>
          <p:cNvPr id="33" name="Straight Arrow Connector 32"/>
          <p:cNvCxnSpPr/>
          <p:nvPr/>
        </p:nvCxnSpPr>
        <p:spPr>
          <a:xfrm flipV="1">
            <a:off x="3783600" y="2888400"/>
            <a:ext cx="1582800" cy="12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3" name="Group 43"/>
          <p:cNvGrpSpPr/>
          <p:nvPr/>
        </p:nvGrpSpPr>
        <p:grpSpPr>
          <a:xfrm>
            <a:off x="1093200" y="3760800"/>
            <a:ext cx="1677600" cy="1867200"/>
            <a:chOff x="2192400" y="4530000"/>
            <a:chExt cx="1677600" cy="1867200"/>
          </a:xfrm>
        </p:grpSpPr>
        <p:cxnSp>
          <p:nvCxnSpPr>
            <p:cNvPr id="39" name="Straight Arrow Connector 38"/>
            <p:cNvCxnSpPr/>
            <p:nvPr/>
          </p:nvCxnSpPr>
          <p:spPr>
            <a:xfrm rot="16200000" flipH="1">
              <a:off x="2589300" y="4943700"/>
              <a:ext cx="834000" cy="66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bwMode="blackGray">
            <a:xfrm>
              <a:off x="2192400" y="5396400"/>
              <a:ext cx="1677600" cy="10008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2800" dirty="0" smtClean="0">
                  <a:solidFill>
                    <a:schemeClr val="bg1"/>
                  </a:solidFill>
                  <a:effectLst>
                    <a:outerShdw blurRad="38100" dist="38100" dir="2700000" algn="tl">
                      <a:srgbClr val="000000">
                        <a:alpha val="43137"/>
                      </a:srgbClr>
                    </a:outerShdw>
                  </a:effectLst>
                </a:rPr>
                <a:t>Product</a:t>
              </a:r>
            </a:p>
            <a:p>
              <a:pPr marL="0" marR="0" indent="0" algn="ctr" defTabSz="10969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solidFill>
                    <a:schemeClr val="bg1"/>
                  </a:solidFill>
                  <a:effectLst>
                    <a:outerShdw blurRad="38100" dist="38100" dir="2700000" algn="tl">
                      <a:srgbClr val="000000">
                        <a:alpha val="43137"/>
                      </a:srgbClr>
                    </a:outerShdw>
                  </a:effectLst>
                </a:rPr>
                <a:t>(Model)</a:t>
              </a:r>
            </a:p>
          </p:txBody>
        </p:sp>
      </p:grpSp>
      <p:grpSp>
        <p:nvGrpSpPr>
          <p:cNvPr id="4" name="Group 44"/>
          <p:cNvGrpSpPr/>
          <p:nvPr/>
        </p:nvGrpSpPr>
        <p:grpSpPr>
          <a:xfrm>
            <a:off x="2791200" y="4638000"/>
            <a:ext cx="2013600" cy="1000800"/>
            <a:chOff x="3912000" y="5385600"/>
            <a:chExt cx="2013600" cy="1000800"/>
          </a:xfrm>
        </p:grpSpPr>
        <p:sp>
          <p:nvSpPr>
            <p:cNvPr id="43" name="Can 42"/>
            <p:cNvSpPr/>
            <p:nvPr/>
          </p:nvSpPr>
          <p:spPr bwMode="blackGray">
            <a:xfrm>
              <a:off x="4809600" y="5385600"/>
              <a:ext cx="1116000" cy="1000800"/>
            </a:xfrm>
            <a:prstGeom prst="can">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solidFill>
                    <a:schemeClr val="bg1"/>
                  </a:solidFill>
                  <a:effectLst>
                    <a:outerShdw blurRad="38100" dist="38100" dir="2700000" algn="tl">
                      <a:srgbClr val="000000">
                        <a:alpha val="43137"/>
                      </a:srgbClr>
                    </a:outerShdw>
                  </a:effectLst>
                </a:rPr>
                <a:t>SQL</a:t>
              </a:r>
            </a:p>
          </p:txBody>
        </p:sp>
        <p:cxnSp>
          <p:nvCxnSpPr>
            <p:cNvPr id="44" name="Straight Arrow Connector 43"/>
            <p:cNvCxnSpPr/>
            <p:nvPr/>
          </p:nvCxnSpPr>
          <p:spPr>
            <a:xfrm flipV="1">
              <a:off x="3912000" y="5854800"/>
              <a:ext cx="884400" cy="84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50" name="TextBox 49"/>
          <p:cNvSpPr txBox="1"/>
          <p:nvPr/>
        </p:nvSpPr>
        <p:spPr>
          <a:xfrm>
            <a:off x="3710400" y="3233540"/>
            <a:ext cx="1792800" cy="307777"/>
          </a:xfrm>
          <a:prstGeom prst="rect">
            <a:avLst/>
          </a:prstGeom>
          <a:noFill/>
        </p:spPr>
        <p:txBody>
          <a:bodyPr wrap="square" rtlCol="0">
            <a:spAutoFit/>
          </a:bodyPr>
          <a:lstStyle/>
          <a:p>
            <a:r>
              <a:rPr lang="en-US" sz="1400" dirty="0" smtClean="0"/>
              <a:t>/Products/Update/5</a:t>
            </a:r>
            <a:endParaRPr lang="en-US" sz="1400" dirty="0"/>
          </a:p>
        </p:txBody>
      </p:sp>
      <p:cxnSp>
        <p:nvCxnSpPr>
          <p:cNvPr id="51" name="Straight Arrow Connector 50"/>
          <p:cNvCxnSpPr/>
          <p:nvPr/>
        </p:nvCxnSpPr>
        <p:spPr>
          <a:xfrm rot="10800000" flipV="1">
            <a:off x="3740400" y="3579600"/>
            <a:ext cx="1640400" cy="84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4207200" y="2146800"/>
            <a:ext cx="593432" cy="307777"/>
          </a:xfrm>
          <a:prstGeom prst="rect">
            <a:avLst/>
          </a:prstGeom>
          <a:noFill/>
        </p:spPr>
        <p:txBody>
          <a:bodyPr wrap="none" rtlCol="0">
            <a:spAutoFit/>
          </a:bodyPr>
          <a:lstStyle/>
          <a:p>
            <a:r>
              <a:rPr lang="en-US" sz="1400" dirty="0" smtClean="0"/>
              <a:t>URL:</a:t>
            </a:r>
            <a:endParaRPr lang="en-US" dirty="0"/>
          </a:p>
        </p:txBody>
      </p:sp>
      <p:pic>
        <p:nvPicPr>
          <p:cNvPr id="1027" name="Picture 3" descr="C:\Users\scottgu.REDMOND\Desktop\formpost\step3.png"/>
          <p:cNvPicPr>
            <a:picLocks noChangeAspect="1" noChangeArrowheads="1"/>
          </p:cNvPicPr>
          <p:nvPr/>
        </p:nvPicPr>
        <p:blipFill>
          <a:blip r:embed="rId2"/>
          <a:srcRect/>
          <a:stretch>
            <a:fillRect/>
          </a:stretch>
        </p:blipFill>
        <p:spPr bwMode="auto">
          <a:xfrm>
            <a:off x="5566438" y="1880714"/>
            <a:ext cx="2967962" cy="2403503"/>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667000"/>
            <a:ext cx="7162800" cy="1329595"/>
          </a:xfrm>
        </p:spPr>
        <p:txBody>
          <a:bodyPr/>
          <a:lstStyle/>
          <a:p>
            <a:r>
              <a:rPr lang="en-US" sz="4800" dirty="0" smtClean="0"/>
              <a:t>Demo</a:t>
            </a:r>
            <a:br>
              <a:rPr lang="en-US" sz="4800" dirty="0" smtClean="0"/>
            </a:br>
            <a:r>
              <a:rPr lang="en-US" sz="4800" dirty="0" smtClean="0"/>
              <a:t>Handling Updates</a:t>
            </a:r>
            <a:endParaRPr lang="en-US" sz="4800" dirty="0"/>
          </a:p>
        </p:txBody>
      </p:sp>
      <p:sp>
        <p:nvSpPr>
          <p:cNvPr id="4" name="Rounded Rectangle 3"/>
          <p:cNvSpPr/>
          <p:nvPr/>
        </p:nvSpPr>
        <p:spPr bwMode="auto">
          <a:xfrm>
            <a:off x="152400" y="6553200"/>
            <a:ext cx="6096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smtClean="0"/>
              <a:t>Interfaces and Testing</a:t>
            </a:r>
          </a:p>
        </p:txBody>
      </p:sp>
      <p:sp>
        <p:nvSpPr>
          <p:cNvPr id="3075" name="Content Placeholder 2"/>
          <p:cNvSpPr>
            <a:spLocks noGrp="1"/>
          </p:cNvSpPr>
          <p:nvPr>
            <p:ph idx="1"/>
          </p:nvPr>
        </p:nvSpPr>
        <p:spPr>
          <a:xfrm>
            <a:off x="381000" y="1066800"/>
            <a:ext cx="5638800" cy="5275290"/>
          </a:xfrm>
        </p:spPr>
        <p:txBody>
          <a:bodyPr>
            <a:normAutofit/>
          </a:bodyPr>
          <a:lstStyle/>
          <a:p>
            <a:r>
              <a:rPr lang="en-US" sz="4000" dirty="0" err="1" smtClean="0"/>
              <a:t>Mockable</a:t>
            </a:r>
            <a:r>
              <a:rPr lang="en-US" sz="4000" dirty="0" smtClean="0"/>
              <a:t> </a:t>
            </a:r>
            <a:r>
              <a:rPr lang="en-US" sz="4000" dirty="0" err="1" smtClean="0"/>
              <a:t>Intrinsics</a:t>
            </a:r>
            <a:endParaRPr lang="en-US" sz="4000" dirty="0" smtClean="0"/>
          </a:p>
          <a:p>
            <a:pPr lvl="1"/>
            <a:r>
              <a:rPr lang="en-US" sz="3600" dirty="0" err="1" smtClean="0"/>
              <a:t>HttpContextBase</a:t>
            </a:r>
            <a:r>
              <a:rPr lang="en-US" sz="3600" dirty="0" smtClean="0"/>
              <a:t>, </a:t>
            </a:r>
            <a:r>
              <a:rPr lang="en-US" sz="3600" dirty="0" err="1" smtClean="0"/>
              <a:t>HttpResponseBase</a:t>
            </a:r>
            <a:r>
              <a:rPr lang="en-US" sz="3600" dirty="0" smtClean="0"/>
              <a:t>, </a:t>
            </a:r>
            <a:r>
              <a:rPr lang="en-US" sz="3600" dirty="0" err="1" smtClean="0"/>
              <a:t>HttpRequestBase</a:t>
            </a:r>
            <a:endParaRPr lang="en-US" sz="3600" dirty="0" smtClean="0"/>
          </a:p>
          <a:p>
            <a:r>
              <a:rPr lang="en-US" sz="4000" dirty="0" smtClean="0"/>
              <a:t>Extensibility </a:t>
            </a:r>
          </a:p>
          <a:p>
            <a:pPr lvl="1"/>
            <a:r>
              <a:rPr lang="en-US" sz="3600" dirty="0" err="1" smtClean="0"/>
              <a:t>IController</a:t>
            </a:r>
            <a:endParaRPr lang="en-US" sz="3600" dirty="0" smtClean="0"/>
          </a:p>
          <a:p>
            <a:pPr lvl="1"/>
            <a:r>
              <a:rPr lang="en-US" sz="3600" dirty="0" err="1" smtClean="0"/>
              <a:t>IControllerFactory</a:t>
            </a:r>
            <a:endParaRPr lang="en-US" sz="3600" dirty="0" smtClean="0"/>
          </a:p>
          <a:p>
            <a:pPr lvl="1"/>
            <a:r>
              <a:rPr lang="en-US" sz="3600" dirty="0" err="1" smtClean="0"/>
              <a:t>IRouteHandler</a:t>
            </a:r>
            <a:endParaRPr lang="en-US" sz="3600" dirty="0" smtClean="0"/>
          </a:p>
          <a:p>
            <a:pPr lvl="1"/>
            <a:r>
              <a:rPr lang="en-US" sz="3600" dirty="0" err="1" smtClean="0"/>
              <a:t>ViewEngineBase</a:t>
            </a:r>
            <a:endParaRPr lang="en-US" sz="3600" dirty="0" smtClean="0"/>
          </a:p>
        </p:txBody>
      </p:sp>
      <p:sp>
        <p:nvSpPr>
          <p:cNvPr id="4" name="Rounded Rectangle 3"/>
          <p:cNvSpPr/>
          <p:nvPr/>
        </p:nvSpPr>
        <p:spPr bwMode="auto">
          <a:xfrm>
            <a:off x="152400" y="6553200"/>
            <a:ext cx="57150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pPr algn="l"/>
            <a:r>
              <a:rPr lang="en-US" dirty="0" smtClean="0"/>
              <a:t>Testing Controller Actions</a:t>
            </a:r>
            <a:endParaRPr lang="en-US" dirty="0"/>
          </a:p>
        </p:txBody>
      </p:sp>
      <p:sp>
        <p:nvSpPr>
          <p:cNvPr id="3" name="Content Placeholder 2"/>
          <p:cNvSpPr>
            <a:spLocks noGrp="1"/>
          </p:cNvSpPr>
          <p:nvPr>
            <p:ph idx="1"/>
          </p:nvPr>
        </p:nvSpPr>
        <p:spPr>
          <a:xfrm>
            <a:off x="457200" y="1066800"/>
            <a:ext cx="8229600" cy="838200"/>
          </a:xfrm>
        </p:spPr>
        <p:txBody>
          <a:bodyPr>
            <a:noAutofit/>
          </a:bodyPr>
          <a:lstStyle/>
          <a:p>
            <a:r>
              <a:rPr lang="en-US" sz="2800" dirty="0" smtClean="0"/>
              <a:t>No requirement to test within ASP.NET runtime.</a:t>
            </a:r>
          </a:p>
          <a:p>
            <a:pPr lvl="1"/>
            <a:r>
              <a:rPr lang="en-US" sz="2400" dirty="0" smtClean="0"/>
              <a:t>Can mock parts of runtime you want to fake</a:t>
            </a:r>
          </a:p>
          <a:p>
            <a:pPr lvl="1"/>
            <a:endParaRPr lang="en-US" sz="2400" dirty="0"/>
          </a:p>
        </p:txBody>
      </p:sp>
      <p:sp>
        <p:nvSpPr>
          <p:cNvPr id="4" name="TextBox 3"/>
          <p:cNvSpPr txBox="1"/>
          <p:nvPr/>
        </p:nvSpPr>
        <p:spPr>
          <a:xfrm>
            <a:off x="304800" y="2133600"/>
            <a:ext cx="8534400" cy="2862322"/>
          </a:xfrm>
          <a:prstGeom prst="rect">
            <a:avLst/>
          </a:prstGeom>
          <a:solidFill>
            <a:schemeClr val="tx1"/>
          </a:solidFill>
          <a:effectLst>
            <a:outerShdw blurRad="50800" dist="38100" dir="2700000" algn="tl" rotWithShape="0">
              <a:prstClr val="black">
                <a:alpha val="40000"/>
              </a:prstClr>
            </a:outerShdw>
          </a:effectLst>
        </p:spPr>
        <p:txBody>
          <a:bodyPr wrap="square" rtlCol="0">
            <a:spAutoFit/>
          </a:bodyPr>
          <a:lstStyle/>
          <a:p>
            <a:r>
              <a:rPr lang="en-US" b="1" dirty="0" smtClean="0">
                <a:solidFill>
                  <a:schemeClr val="tx1">
                    <a:lumMod val="10000"/>
                  </a:schemeClr>
                </a:solidFill>
                <a:latin typeface="Courier New" pitchFamily="49" charset="0"/>
                <a:cs typeface="Courier New" pitchFamily="49" charset="0"/>
              </a:rPr>
              <a:t>[</a:t>
            </a:r>
            <a:r>
              <a:rPr lang="en-US" b="1" dirty="0" err="1" smtClean="0">
                <a:solidFill>
                  <a:schemeClr val="tx1">
                    <a:lumMod val="10000"/>
                  </a:schemeClr>
                </a:solidFill>
                <a:latin typeface="Courier New" pitchFamily="49" charset="0"/>
                <a:cs typeface="Courier New" pitchFamily="49" charset="0"/>
              </a:rPr>
              <a:t>TestMethod</a:t>
            </a:r>
            <a:r>
              <a:rPr lang="en-US" b="1" dirty="0" smtClean="0">
                <a:solidFill>
                  <a:schemeClr val="tx1">
                    <a:lumMod val="10000"/>
                  </a:schemeClr>
                </a:solidFill>
                <a:latin typeface="Courier New" pitchFamily="49" charset="0"/>
                <a:cs typeface="Courier New" pitchFamily="49" charset="0"/>
              </a:rPr>
              <a:t>]</a:t>
            </a:r>
          </a:p>
          <a:p>
            <a:r>
              <a:rPr lang="en-US" b="1" dirty="0" smtClean="0">
                <a:solidFill>
                  <a:schemeClr val="tx1">
                    <a:lumMod val="10000"/>
                  </a:schemeClr>
                </a:solidFill>
                <a:latin typeface="Courier New" pitchFamily="49" charset="0"/>
                <a:cs typeface="Courier New" pitchFamily="49" charset="0"/>
              </a:rPr>
              <a:t>public void </a:t>
            </a:r>
            <a:r>
              <a:rPr lang="en-US" b="1" dirty="0" err="1" smtClean="0">
                <a:solidFill>
                  <a:schemeClr val="tx1">
                    <a:lumMod val="10000"/>
                  </a:schemeClr>
                </a:solidFill>
                <a:latin typeface="Courier New" pitchFamily="49" charset="0"/>
                <a:cs typeface="Courier New" pitchFamily="49" charset="0"/>
              </a:rPr>
              <a:t>ShowPostsDisplayPostView</a:t>
            </a:r>
            <a:r>
              <a:rPr lang="en-US" b="1" dirty="0" smtClean="0">
                <a:solidFill>
                  <a:schemeClr val="tx1">
                    <a:lumMod val="10000"/>
                  </a:schemeClr>
                </a:solidFill>
                <a:latin typeface="Courier New" pitchFamily="49" charset="0"/>
                <a:cs typeface="Courier New" pitchFamily="49" charset="0"/>
              </a:rPr>
              <a:t>() </a:t>
            </a:r>
          </a:p>
          <a:p>
            <a:r>
              <a:rPr lang="en-US" b="1" dirty="0" smtClean="0">
                <a:solidFill>
                  <a:schemeClr val="tx1">
                    <a:lumMod val="10000"/>
                  </a:schemeClr>
                </a:solidFill>
                <a:latin typeface="Courier New" pitchFamily="49" charset="0"/>
                <a:cs typeface="Courier New" pitchFamily="49" charset="0"/>
              </a:rPr>
              <a:t>{</a:t>
            </a:r>
          </a:p>
          <a:p>
            <a:r>
              <a:rPr lang="en-US" b="1" dirty="0" smtClean="0">
                <a:solidFill>
                  <a:schemeClr val="tx1">
                    <a:lumMod val="10000"/>
                  </a:schemeClr>
                </a:solidFill>
                <a:latin typeface="Courier New" pitchFamily="49" charset="0"/>
                <a:cs typeface="Courier New" pitchFamily="49" charset="0"/>
              </a:rPr>
              <a:t>   </a:t>
            </a:r>
            <a:r>
              <a:rPr lang="en-US" b="1" dirty="0" err="1" smtClean="0">
                <a:solidFill>
                  <a:schemeClr val="tx1">
                    <a:lumMod val="10000"/>
                  </a:schemeClr>
                </a:solidFill>
                <a:latin typeface="Courier New" pitchFamily="49" charset="0"/>
                <a:cs typeface="Courier New" pitchFamily="49" charset="0"/>
              </a:rPr>
              <a:t>BlogController</a:t>
            </a:r>
            <a:r>
              <a:rPr lang="en-US" b="1" dirty="0" smtClean="0">
                <a:solidFill>
                  <a:schemeClr val="tx1">
                    <a:lumMod val="10000"/>
                  </a:schemeClr>
                </a:solidFill>
                <a:latin typeface="Courier New" pitchFamily="49" charset="0"/>
                <a:cs typeface="Courier New" pitchFamily="49" charset="0"/>
              </a:rPr>
              <a:t> controller = new </a:t>
            </a:r>
            <a:r>
              <a:rPr lang="en-US" b="1" dirty="0" err="1" smtClean="0">
                <a:solidFill>
                  <a:schemeClr val="tx1">
                    <a:lumMod val="10000"/>
                  </a:schemeClr>
                </a:solidFill>
                <a:latin typeface="Courier New" pitchFamily="49" charset="0"/>
                <a:cs typeface="Courier New" pitchFamily="49" charset="0"/>
              </a:rPr>
              <a:t>BlogController</a:t>
            </a:r>
            <a:r>
              <a:rPr lang="en-US" b="1" dirty="0" smtClean="0">
                <a:solidFill>
                  <a:schemeClr val="tx1">
                    <a:lumMod val="10000"/>
                  </a:schemeClr>
                </a:solidFill>
                <a:latin typeface="Courier New" pitchFamily="49" charset="0"/>
                <a:cs typeface="Courier New" pitchFamily="49" charset="0"/>
              </a:rPr>
              <a:t>(…);</a:t>
            </a:r>
          </a:p>
          <a:p>
            <a:r>
              <a:rPr lang="en-US" b="1" dirty="0" smtClean="0">
                <a:solidFill>
                  <a:schemeClr val="tx1">
                    <a:lumMod val="10000"/>
                  </a:schemeClr>
                </a:solidFill>
                <a:latin typeface="Courier New" pitchFamily="49" charset="0"/>
                <a:cs typeface="Courier New" pitchFamily="49" charset="0"/>
              </a:rPr>
              <a:t>    </a:t>
            </a:r>
          </a:p>
          <a:p>
            <a:r>
              <a:rPr lang="en-US" b="1" dirty="0" smtClean="0">
                <a:solidFill>
                  <a:schemeClr val="tx1">
                    <a:lumMod val="10000"/>
                  </a:schemeClr>
                </a:solidFill>
                <a:latin typeface="Courier New" pitchFamily="49" charset="0"/>
                <a:cs typeface="Courier New" pitchFamily="49" charset="0"/>
              </a:rPr>
              <a:t>   </a:t>
            </a:r>
            <a:r>
              <a:rPr lang="en-US" b="1" dirty="0" err="1" smtClean="0">
                <a:solidFill>
                  <a:schemeClr val="tx1">
                    <a:lumMod val="10000"/>
                  </a:schemeClr>
                </a:solidFill>
                <a:latin typeface="Courier New" pitchFamily="49" charset="0"/>
                <a:cs typeface="Courier New" pitchFamily="49" charset="0"/>
              </a:rPr>
              <a:t>var</a:t>
            </a:r>
            <a:r>
              <a:rPr lang="en-US" b="1" dirty="0" smtClean="0">
                <a:solidFill>
                  <a:schemeClr val="tx1">
                    <a:lumMod val="10000"/>
                  </a:schemeClr>
                </a:solidFill>
                <a:latin typeface="Courier New" pitchFamily="49" charset="0"/>
                <a:cs typeface="Courier New" pitchFamily="49" charset="0"/>
              </a:rPr>
              <a:t> result = </a:t>
            </a:r>
            <a:r>
              <a:rPr lang="en-US" b="1" dirty="0" err="1" smtClean="0">
                <a:solidFill>
                  <a:schemeClr val="tx1">
                    <a:lumMod val="10000"/>
                  </a:schemeClr>
                </a:solidFill>
                <a:latin typeface="Courier New" pitchFamily="49" charset="0"/>
                <a:cs typeface="Courier New" pitchFamily="49" charset="0"/>
              </a:rPr>
              <a:t>controller.ShowPost</a:t>
            </a:r>
            <a:r>
              <a:rPr lang="en-US" b="1" dirty="0" smtClean="0">
                <a:solidFill>
                  <a:schemeClr val="tx1">
                    <a:lumMod val="10000"/>
                  </a:schemeClr>
                </a:solidFill>
                <a:latin typeface="Courier New" pitchFamily="49" charset="0"/>
                <a:cs typeface="Courier New" pitchFamily="49" charset="0"/>
              </a:rPr>
              <a:t>(2) as </a:t>
            </a:r>
            <a:r>
              <a:rPr lang="en-US" b="1" dirty="0" err="1" smtClean="0">
                <a:solidFill>
                  <a:schemeClr val="tx1">
                    <a:lumMod val="10000"/>
                  </a:schemeClr>
                </a:solidFill>
                <a:latin typeface="Courier New" pitchFamily="49" charset="0"/>
                <a:cs typeface="Courier New" pitchFamily="49" charset="0"/>
              </a:rPr>
              <a:t>RenderViewResult</a:t>
            </a:r>
            <a:r>
              <a:rPr lang="en-US" b="1" dirty="0" smtClean="0">
                <a:solidFill>
                  <a:schemeClr val="tx1">
                    <a:lumMod val="10000"/>
                  </a:schemeClr>
                </a:solidFill>
                <a:latin typeface="Courier New" pitchFamily="49" charset="0"/>
                <a:cs typeface="Courier New" pitchFamily="49" charset="0"/>
              </a:rPr>
              <a:t>;</a:t>
            </a:r>
          </a:p>
          <a:p>
            <a:endParaRPr lang="en-US" b="1" dirty="0" smtClean="0">
              <a:solidFill>
                <a:schemeClr val="tx1">
                  <a:lumMod val="10000"/>
                </a:schemeClr>
              </a:solidFill>
              <a:latin typeface="Courier New" pitchFamily="49" charset="0"/>
              <a:cs typeface="Courier New" pitchFamily="49" charset="0"/>
            </a:endParaRPr>
          </a:p>
          <a:p>
            <a:r>
              <a:rPr lang="en-US" b="1" dirty="0" smtClean="0">
                <a:solidFill>
                  <a:schemeClr val="tx1">
                    <a:lumMod val="10000"/>
                  </a:schemeClr>
                </a:solidFill>
                <a:latin typeface="Courier New" pitchFamily="49" charset="0"/>
                <a:cs typeface="Courier New" pitchFamily="49" charset="0"/>
              </a:rPr>
              <a:t>   </a:t>
            </a:r>
            <a:r>
              <a:rPr lang="en-US" b="1" dirty="0" err="1" smtClean="0">
                <a:solidFill>
                  <a:schemeClr val="tx1">
                    <a:lumMod val="10000"/>
                  </a:schemeClr>
                </a:solidFill>
                <a:latin typeface="Courier New" pitchFamily="49" charset="0"/>
                <a:cs typeface="Courier New" pitchFamily="49" charset="0"/>
              </a:rPr>
              <a:t>Assert.IsNotNull</a:t>
            </a:r>
            <a:r>
              <a:rPr lang="en-US" b="1" dirty="0" smtClean="0">
                <a:solidFill>
                  <a:schemeClr val="tx1">
                    <a:lumMod val="10000"/>
                  </a:schemeClr>
                </a:solidFill>
                <a:latin typeface="Courier New" pitchFamily="49" charset="0"/>
                <a:cs typeface="Courier New" pitchFamily="49" charset="0"/>
              </a:rPr>
              <a:t>(result);</a:t>
            </a:r>
          </a:p>
          <a:p>
            <a:r>
              <a:rPr lang="en-US" b="1" dirty="0" smtClean="0">
                <a:solidFill>
                  <a:schemeClr val="tx1">
                    <a:lumMod val="10000"/>
                  </a:schemeClr>
                </a:solidFill>
                <a:latin typeface="Courier New" pitchFamily="49" charset="0"/>
                <a:cs typeface="Courier New" pitchFamily="49" charset="0"/>
              </a:rPr>
              <a:t>   </a:t>
            </a:r>
            <a:r>
              <a:rPr lang="en-US" b="1" dirty="0" err="1" smtClean="0">
                <a:solidFill>
                  <a:schemeClr val="tx1">
                    <a:lumMod val="10000"/>
                  </a:schemeClr>
                </a:solidFill>
                <a:latin typeface="Courier New" pitchFamily="49" charset="0"/>
                <a:cs typeface="Courier New" pitchFamily="49" charset="0"/>
              </a:rPr>
              <a:t>Assert.AreEqual</a:t>
            </a:r>
            <a:r>
              <a:rPr lang="en-US" b="1" dirty="0" smtClean="0">
                <a:solidFill>
                  <a:schemeClr val="tx1">
                    <a:lumMod val="10000"/>
                  </a:schemeClr>
                </a:solidFill>
                <a:latin typeface="Courier New" pitchFamily="49" charset="0"/>
                <a:cs typeface="Courier New" pitchFamily="49" charset="0"/>
              </a:rPr>
              <a:t>(</a:t>
            </a:r>
            <a:r>
              <a:rPr lang="en-US" b="1" dirty="0" err="1" smtClean="0">
                <a:solidFill>
                  <a:schemeClr val="tx1">
                    <a:lumMod val="10000"/>
                  </a:schemeClr>
                </a:solidFill>
                <a:latin typeface="Courier New" pitchFamily="49" charset="0"/>
                <a:cs typeface="Courier New" pitchFamily="49" charset="0"/>
              </a:rPr>
              <a:t>result.ViewData</a:t>
            </a:r>
            <a:r>
              <a:rPr lang="en-US" b="1" dirty="0" smtClean="0">
                <a:solidFill>
                  <a:schemeClr val="tx1">
                    <a:lumMod val="10000"/>
                  </a:schemeClr>
                </a:solidFill>
                <a:latin typeface="Courier New" pitchFamily="49" charset="0"/>
                <a:cs typeface="Courier New" pitchFamily="49" charset="0"/>
              </a:rPr>
              <a:t>[“Message”], “Hello”);</a:t>
            </a:r>
          </a:p>
          <a:p>
            <a:r>
              <a:rPr lang="en-US" b="1" dirty="0" smtClean="0">
                <a:solidFill>
                  <a:schemeClr val="tx1">
                    <a:lumMod val="10000"/>
                  </a:schemeClr>
                </a:solidFill>
                <a:latin typeface="Courier New" pitchFamily="49" charset="0"/>
                <a:cs typeface="Courier New" pitchFamily="49" charset="0"/>
              </a:rPr>
              <a:t>}</a:t>
            </a:r>
          </a:p>
        </p:txBody>
      </p:sp>
      <p:sp>
        <p:nvSpPr>
          <p:cNvPr id="5" name="Rounded Rectangle 4"/>
          <p:cNvSpPr/>
          <p:nvPr/>
        </p:nvSpPr>
        <p:spPr bwMode="auto">
          <a:xfrm>
            <a:off x="152400" y="6553200"/>
            <a:ext cx="59436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667000"/>
            <a:ext cx="7162800" cy="1329595"/>
          </a:xfrm>
        </p:spPr>
        <p:txBody>
          <a:bodyPr/>
          <a:lstStyle/>
          <a:p>
            <a:r>
              <a:rPr lang="en-US" sz="4800" dirty="0" smtClean="0"/>
              <a:t>Demo</a:t>
            </a:r>
            <a:br>
              <a:rPr lang="en-US" sz="4800" dirty="0" smtClean="0"/>
            </a:br>
            <a:r>
              <a:rPr lang="en-US" sz="4800" dirty="0" smtClean="0"/>
              <a:t>Testing Product Catalog</a:t>
            </a:r>
            <a:endParaRPr lang="en-US" sz="4800" dirty="0"/>
          </a:p>
        </p:txBody>
      </p:sp>
      <p:sp>
        <p:nvSpPr>
          <p:cNvPr id="4" name="Rounded Rectangle 3"/>
          <p:cNvSpPr/>
          <p:nvPr/>
        </p:nvSpPr>
        <p:spPr bwMode="auto">
          <a:xfrm>
            <a:off x="152400" y="6553200"/>
            <a:ext cx="6096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Custom URL Routing</a:t>
            </a:r>
            <a:endParaRPr lang="en-US" dirty="0"/>
          </a:p>
        </p:txBody>
      </p:sp>
      <p:sp>
        <p:nvSpPr>
          <p:cNvPr id="3" name="Text Placeholder 2"/>
          <p:cNvSpPr>
            <a:spLocks noGrp="1"/>
          </p:cNvSpPr>
          <p:nvPr>
            <p:ph type="body" sz="quarter" idx="10"/>
          </p:nvPr>
        </p:nvSpPr>
        <p:spPr>
          <a:xfrm>
            <a:off x="304800" y="1411552"/>
            <a:ext cx="8839200" cy="3662541"/>
          </a:xfrm>
        </p:spPr>
        <p:txBody>
          <a:bodyPr/>
          <a:lstStyle/>
          <a:p>
            <a:r>
              <a:rPr lang="en-US" dirty="0" smtClean="0"/>
              <a:t>Can setup custom URL routing rules within the </a:t>
            </a:r>
            <a:r>
              <a:rPr lang="en-US" dirty="0" err="1" smtClean="0"/>
              <a:t>RegisterRoutes</a:t>
            </a:r>
            <a:r>
              <a:rPr lang="en-US" dirty="0" smtClean="0"/>
              <a:t>() method in </a:t>
            </a:r>
            <a:r>
              <a:rPr lang="en-US" dirty="0" err="1" smtClean="0"/>
              <a:t>Global.asax</a:t>
            </a:r>
            <a:endParaRPr lang="en-US" dirty="0" smtClean="0"/>
          </a:p>
          <a:p>
            <a:endParaRPr lang="en-US" sz="1600" dirty="0" smtClean="0"/>
          </a:p>
          <a:p>
            <a:r>
              <a:rPr lang="en-US" dirty="0" smtClean="0"/>
              <a:t>Enables very flexible mapping and route rules:</a:t>
            </a:r>
          </a:p>
          <a:p>
            <a:pPr lvl="1"/>
            <a:r>
              <a:rPr lang="en-US" dirty="0" smtClean="0"/>
              <a:t>Default parameters</a:t>
            </a:r>
          </a:p>
          <a:p>
            <a:pPr lvl="1"/>
            <a:r>
              <a:rPr lang="en-US" dirty="0" smtClean="0"/>
              <a:t>Constraints</a:t>
            </a:r>
          </a:p>
          <a:p>
            <a:pPr lvl="1"/>
            <a:r>
              <a:rPr lang="en-US" dirty="0" smtClean="0"/>
              <a:t>Named routes</a:t>
            </a:r>
          </a:p>
          <a:p>
            <a:pPr lvl="1"/>
            <a:r>
              <a:rPr lang="en-US" dirty="0" smtClean="0"/>
              <a:t>Wildcard “catch-all” routes</a:t>
            </a:r>
            <a:endParaRPr lang="en-US" dirty="0"/>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667000"/>
            <a:ext cx="7162800" cy="1329595"/>
          </a:xfrm>
        </p:spPr>
        <p:txBody>
          <a:bodyPr/>
          <a:lstStyle/>
          <a:p>
            <a:r>
              <a:rPr lang="en-US" sz="4800" dirty="0" smtClean="0"/>
              <a:t>Demo</a:t>
            </a:r>
            <a:br>
              <a:rPr lang="en-US" sz="4800" dirty="0" smtClean="0"/>
            </a:br>
            <a:r>
              <a:rPr lang="en-US" sz="4800" dirty="0" smtClean="0"/>
              <a:t>Custom Routing</a:t>
            </a:r>
            <a:endParaRPr lang="en-US" sz="4800" dirty="0"/>
          </a:p>
        </p:txBody>
      </p:sp>
      <p:sp>
        <p:nvSpPr>
          <p:cNvPr id="4" name="Rounded Rectangle 3"/>
          <p:cNvSpPr/>
          <p:nvPr/>
        </p:nvSpPr>
        <p:spPr bwMode="auto">
          <a:xfrm>
            <a:off x="152400" y="6553200"/>
            <a:ext cx="6096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Filter Attributes</a:t>
            </a:r>
            <a:endParaRPr lang="en-US" dirty="0"/>
          </a:p>
        </p:txBody>
      </p:sp>
      <p:sp>
        <p:nvSpPr>
          <p:cNvPr id="3" name="Text Placeholder 2"/>
          <p:cNvSpPr>
            <a:spLocks noGrp="1"/>
          </p:cNvSpPr>
          <p:nvPr>
            <p:ph type="body" sz="quarter" idx="10"/>
          </p:nvPr>
        </p:nvSpPr>
        <p:spPr>
          <a:xfrm>
            <a:off x="381000" y="1411552"/>
            <a:ext cx="8382000" cy="3662541"/>
          </a:xfrm>
        </p:spPr>
        <p:txBody>
          <a:bodyPr/>
          <a:lstStyle/>
          <a:p>
            <a:r>
              <a:rPr lang="en-US" dirty="0" smtClean="0"/>
              <a:t>Enable custom behavior to be added to Controllers and Controller actions</a:t>
            </a:r>
          </a:p>
          <a:p>
            <a:endParaRPr lang="en-US" sz="1600" dirty="0" smtClean="0"/>
          </a:p>
          <a:p>
            <a:r>
              <a:rPr lang="en-US" dirty="0" smtClean="0"/>
              <a:t>Examples:</a:t>
            </a:r>
          </a:p>
          <a:p>
            <a:pPr lvl="1"/>
            <a:r>
              <a:rPr lang="en-US" dirty="0" smtClean="0"/>
              <a:t>[</a:t>
            </a:r>
            <a:r>
              <a:rPr lang="en-US" dirty="0" err="1" smtClean="0"/>
              <a:t>LogAction</a:t>
            </a:r>
            <a:r>
              <a:rPr lang="en-US" dirty="0" smtClean="0"/>
              <a:t>]</a:t>
            </a:r>
          </a:p>
          <a:p>
            <a:pPr lvl="1"/>
            <a:r>
              <a:rPr lang="en-US" dirty="0" smtClean="0"/>
              <a:t>[</a:t>
            </a:r>
            <a:r>
              <a:rPr lang="en-US" dirty="0" err="1" smtClean="0"/>
              <a:t>OutputCache</a:t>
            </a:r>
            <a:r>
              <a:rPr lang="en-US" dirty="0" smtClean="0"/>
              <a:t>]</a:t>
            </a:r>
          </a:p>
          <a:p>
            <a:pPr lvl="1"/>
            <a:r>
              <a:rPr lang="en-US" dirty="0" smtClean="0"/>
              <a:t>[</a:t>
            </a:r>
            <a:r>
              <a:rPr lang="en-US" dirty="0" err="1" smtClean="0"/>
              <a:t>RequireLogin</a:t>
            </a:r>
            <a:r>
              <a:rPr lang="en-US" dirty="0" smtClean="0"/>
              <a:t>]</a:t>
            </a:r>
          </a:p>
          <a:p>
            <a:pPr lvl="1"/>
            <a:r>
              <a:rPr lang="en-US" dirty="0" smtClean="0"/>
              <a:t>[</a:t>
            </a:r>
            <a:r>
              <a:rPr lang="en-US" dirty="0" err="1" smtClean="0"/>
              <a:t>RequireRole</a:t>
            </a:r>
            <a:r>
              <a:rPr lang="en-US" dirty="0" smtClean="0"/>
              <a:t>]</a:t>
            </a:r>
            <a:endParaRPr lang="en-US" dirty="0"/>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667000"/>
            <a:ext cx="7162800" cy="1329595"/>
          </a:xfrm>
        </p:spPr>
        <p:txBody>
          <a:bodyPr/>
          <a:lstStyle/>
          <a:p>
            <a:r>
              <a:rPr lang="en-US" sz="4800" dirty="0" smtClean="0"/>
              <a:t>Demo</a:t>
            </a:r>
            <a:br>
              <a:rPr lang="en-US" sz="4800" dirty="0" smtClean="0"/>
            </a:br>
            <a:r>
              <a:rPr lang="en-US" sz="4800" dirty="0" smtClean="0"/>
              <a:t>Custom Attributes</a:t>
            </a:r>
            <a:endParaRPr lang="en-US" sz="4800" dirty="0"/>
          </a:p>
        </p:txBody>
      </p:sp>
      <p:sp>
        <p:nvSpPr>
          <p:cNvPr id="4" name="Rounded Rectangle 3"/>
          <p:cNvSpPr/>
          <p:nvPr/>
        </p:nvSpPr>
        <p:spPr bwMode="auto">
          <a:xfrm>
            <a:off x="152400" y="6553200"/>
            <a:ext cx="6096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More Extensibility Goodness</a:t>
            </a:r>
            <a:endParaRPr lang="en-US" dirty="0"/>
          </a:p>
        </p:txBody>
      </p:sp>
      <p:sp>
        <p:nvSpPr>
          <p:cNvPr id="3" name="Text Placeholder 2"/>
          <p:cNvSpPr>
            <a:spLocks noGrp="1"/>
          </p:cNvSpPr>
          <p:nvPr>
            <p:ph type="body" sz="quarter" idx="10"/>
          </p:nvPr>
        </p:nvSpPr>
        <p:spPr>
          <a:xfrm>
            <a:off x="381000" y="1411552"/>
            <a:ext cx="8382000" cy="2068259"/>
          </a:xfrm>
        </p:spPr>
        <p:txBody>
          <a:bodyPr/>
          <a:lstStyle/>
          <a:p>
            <a:r>
              <a:rPr lang="en-US" dirty="0" smtClean="0"/>
              <a:t>Custom Route Rules</a:t>
            </a:r>
          </a:p>
          <a:p>
            <a:r>
              <a:rPr lang="en-US" dirty="0" smtClean="0"/>
              <a:t>Controller Factories</a:t>
            </a:r>
          </a:p>
          <a:p>
            <a:r>
              <a:rPr lang="en-US" dirty="0" smtClean="0"/>
              <a:t>Custom </a:t>
            </a:r>
            <a:r>
              <a:rPr lang="en-US" dirty="0" err="1" smtClean="0"/>
              <a:t>IController</a:t>
            </a:r>
            <a:r>
              <a:rPr lang="en-US" dirty="0" smtClean="0"/>
              <a:t> implementations</a:t>
            </a:r>
          </a:p>
          <a:p>
            <a:r>
              <a:rPr lang="en-US" dirty="0" smtClean="0"/>
              <a:t>Custom View Engines</a:t>
            </a:r>
            <a:endParaRPr lang="en-US"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smtClean="0"/>
              <a:t>ASP.NET </a:t>
            </a:r>
            <a:r>
              <a:rPr lang="en-US" dirty="0" smtClean="0"/>
              <a:t>MVC</a:t>
            </a:r>
            <a:endParaRPr lang="en-US" dirty="0" smtClean="0"/>
          </a:p>
        </p:txBody>
      </p:sp>
      <p:sp>
        <p:nvSpPr>
          <p:cNvPr id="3075" name="Content Placeholder 2"/>
          <p:cNvSpPr>
            <a:spLocks noGrp="1"/>
          </p:cNvSpPr>
          <p:nvPr>
            <p:ph idx="1"/>
          </p:nvPr>
        </p:nvSpPr>
        <p:spPr>
          <a:xfrm>
            <a:off x="228600" y="1219200"/>
            <a:ext cx="8763000" cy="4038600"/>
          </a:xfrm>
        </p:spPr>
        <p:txBody>
          <a:bodyPr>
            <a:noAutofit/>
          </a:bodyPr>
          <a:lstStyle/>
          <a:p>
            <a:r>
              <a:rPr lang="en-US" sz="4000" dirty="0" smtClean="0"/>
              <a:t>A new option for ASP.NET</a:t>
            </a:r>
          </a:p>
          <a:p>
            <a:r>
              <a:rPr lang="en-US" sz="4000" dirty="0" smtClean="0"/>
              <a:t>Easily testable and TDD friendly</a:t>
            </a:r>
          </a:p>
          <a:p>
            <a:r>
              <a:rPr lang="en-US" sz="4000" dirty="0" smtClean="0"/>
              <a:t>More control over your &lt;html/&gt;</a:t>
            </a:r>
          </a:p>
          <a:p>
            <a:r>
              <a:rPr lang="en-US" sz="4000" dirty="0" smtClean="0"/>
              <a:t>More control over your URLs</a:t>
            </a:r>
          </a:p>
          <a:p>
            <a:r>
              <a:rPr lang="en-US" sz="4000" dirty="0" smtClean="0"/>
              <a:t>Not for everyone (car vs. motorcycle)</a:t>
            </a:r>
          </a:p>
        </p:txBody>
      </p:sp>
      <p:sp>
        <p:nvSpPr>
          <p:cNvPr id="4" name="Rounded Rectangle 3"/>
          <p:cNvSpPr/>
          <p:nvPr/>
        </p:nvSpPr>
        <p:spPr bwMode="auto">
          <a:xfrm>
            <a:off x="152400" y="6553200"/>
            <a:ext cx="8382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Summary</a:t>
            </a:r>
            <a:endParaRPr lang="en-US" dirty="0"/>
          </a:p>
        </p:txBody>
      </p:sp>
      <p:sp>
        <p:nvSpPr>
          <p:cNvPr id="3" name="Text Placeholder 2"/>
          <p:cNvSpPr>
            <a:spLocks noGrp="1"/>
          </p:cNvSpPr>
          <p:nvPr>
            <p:ph type="body" sz="quarter" idx="10"/>
          </p:nvPr>
        </p:nvSpPr>
        <p:spPr>
          <a:xfrm>
            <a:off x="381000" y="1411552"/>
            <a:ext cx="8382000" cy="2609945"/>
          </a:xfrm>
        </p:spPr>
        <p:txBody>
          <a:bodyPr/>
          <a:lstStyle/>
          <a:p>
            <a:r>
              <a:rPr lang="en-US" dirty="0" smtClean="0"/>
              <a:t>A new option for ASP.NET.</a:t>
            </a:r>
          </a:p>
          <a:p>
            <a:r>
              <a:rPr lang="en-US" dirty="0" smtClean="0"/>
              <a:t>More control over your &lt;html/&gt; and URLs</a:t>
            </a:r>
          </a:p>
          <a:p>
            <a:r>
              <a:rPr lang="en-US" dirty="0" smtClean="0"/>
              <a:t>More easily testable approach</a:t>
            </a:r>
          </a:p>
          <a:p>
            <a:r>
              <a:rPr lang="en-US" dirty="0" smtClean="0"/>
              <a:t>Not for everyone – only use it if you want to</a:t>
            </a:r>
          </a:p>
          <a:p>
            <a:r>
              <a:rPr lang="en-US" dirty="0" smtClean="0"/>
              <a:t>Shipping later this year</a:t>
            </a: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Common Questions</a:t>
            </a:r>
            <a:endParaRPr lang="en-US" dirty="0"/>
          </a:p>
        </p:txBody>
      </p:sp>
      <p:sp>
        <p:nvSpPr>
          <p:cNvPr id="3" name="Text Placeholder 2"/>
          <p:cNvSpPr>
            <a:spLocks noGrp="1"/>
          </p:cNvSpPr>
          <p:nvPr>
            <p:ph type="body" sz="quarter" idx="10"/>
          </p:nvPr>
        </p:nvSpPr>
        <p:spPr>
          <a:xfrm>
            <a:off x="381000" y="1411552"/>
            <a:ext cx="8763000" cy="3151632"/>
          </a:xfrm>
        </p:spPr>
        <p:txBody>
          <a:bodyPr/>
          <a:lstStyle/>
          <a:p>
            <a:r>
              <a:rPr lang="en-US" dirty="0" smtClean="0"/>
              <a:t>Should I use </a:t>
            </a:r>
            <a:r>
              <a:rPr lang="en-US" dirty="0" err="1" smtClean="0"/>
              <a:t>WebForms</a:t>
            </a:r>
            <a:r>
              <a:rPr lang="en-US" dirty="0" smtClean="0"/>
              <a:t> or MVC?</a:t>
            </a:r>
          </a:p>
          <a:p>
            <a:r>
              <a:rPr lang="en-US" dirty="0" smtClean="0"/>
              <a:t>Difference between MVC and MVP?</a:t>
            </a:r>
          </a:p>
          <a:p>
            <a:r>
              <a:rPr lang="en-US" dirty="0" smtClean="0"/>
              <a:t>Do I have to write &lt;%= %&gt; code in my view?</a:t>
            </a:r>
          </a:p>
          <a:p>
            <a:r>
              <a:rPr lang="en-US" dirty="0" smtClean="0"/>
              <a:t>What about AJAX?</a:t>
            </a:r>
          </a:p>
          <a:p>
            <a:r>
              <a:rPr lang="en-US" dirty="0" smtClean="0"/>
              <a:t>How fast/scalable is it?</a:t>
            </a:r>
          </a:p>
          <a:p>
            <a:r>
              <a:rPr lang="en-US" dirty="0" smtClean="0"/>
              <a:t>When will it ship?</a:t>
            </a: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rcRect/>
          <a:stretch>
            <a:fillRect/>
          </a:stretch>
        </p:blipFill>
        <p:spPr bwMode="black">
          <a:xfrm>
            <a:off x="1602053" y="2787386"/>
            <a:ext cx="5939896" cy="1283229"/>
          </a:xfrm>
          <a:prstGeom prst="rect">
            <a:avLst/>
          </a:prstGeom>
          <a:noFill/>
        </p:spPr>
      </p:pic>
      <p:sp>
        <p:nvSpPr>
          <p:cNvPr id="5" name="Text Box 3"/>
          <p:cNvSpPr txBox="1">
            <a:spLocks noChangeArrowheads="1"/>
          </p:cNvSpPr>
          <p:nvPr/>
        </p:nvSpPr>
        <p:spPr bwMode="blackWhite">
          <a:xfrm>
            <a:off x="381000" y="5923067"/>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latin typeface="Segoe" pitchFamily="34" charset="0"/>
                <a:cs typeface="Arial" charset="0"/>
              </a:rPr>
              <a:t>© </a:t>
            </a:r>
            <a:r>
              <a:rPr lang="en-US" sz="700" dirty="0" smtClean="0">
                <a:latin typeface="Segoe" pitchFamily="34" charset="0"/>
                <a:cs typeface="Arial" charset="0"/>
              </a:rPr>
              <a:t>2008 Microsoft </a:t>
            </a:r>
            <a:r>
              <a:rPr lang="en-US" sz="700" dirty="0">
                <a:latin typeface="Segoe"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latin typeface="Segoe"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latin typeface="Segoe" pitchFamily="34" charset="0"/>
                <a:cs typeface="Arial" charset="0"/>
              </a:rPr>
            </a:br>
            <a:r>
              <a:rPr lang="en-US" sz="700" dirty="0">
                <a:latin typeface="Segoe" pitchFamily="34" charset="0"/>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smtClean="0"/>
              <a:t>Even More Detail – Request Flow</a:t>
            </a:r>
            <a:endParaRPr lang="en-US" dirty="0"/>
          </a:p>
        </p:txBody>
      </p:sp>
      <p:sp>
        <p:nvSpPr>
          <p:cNvPr id="58" name="Rectangle 57"/>
          <p:cNvSpPr/>
          <p:nvPr/>
        </p:nvSpPr>
        <p:spPr>
          <a:xfrm>
            <a:off x="2971800" y="1219200"/>
            <a:ext cx="5303566" cy="1077218"/>
          </a:xfrm>
          <a:prstGeom prst="rect">
            <a:avLst/>
          </a:prstGeom>
        </p:spPr>
        <p:txBody>
          <a:bodyPr wrap="square">
            <a:spAutoFit/>
          </a:bodyPr>
          <a:lstStyle/>
          <a:p>
            <a:pPr marL="342900" lvl="0" indent="-342900" eaLnBrk="0" hangingPunct="0">
              <a:spcBef>
                <a:spcPct val="20000"/>
              </a:spcBef>
              <a:buFontTx/>
              <a:buChar char="•"/>
            </a:pPr>
            <a:r>
              <a:rPr lang="en-US" sz="3200" kern="0" dirty="0" smtClean="0">
                <a:solidFill>
                  <a:srgbClr val="FFFF66"/>
                </a:solidFill>
                <a:latin typeface="Arial"/>
              </a:rPr>
              <a:t>You can futz at each step in the process</a:t>
            </a:r>
          </a:p>
        </p:txBody>
      </p:sp>
      <p:graphicFrame>
        <p:nvGraphicFramePr>
          <p:cNvPr id="62" name="Diagram 61"/>
          <p:cNvGraphicFramePr/>
          <p:nvPr/>
        </p:nvGraphicFramePr>
        <p:xfrm>
          <a:off x="304800" y="1219200"/>
          <a:ext cx="8534400"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ounded Rectangle 5"/>
          <p:cNvSpPr/>
          <p:nvPr/>
        </p:nvSpPr>
        <p:spPr bwMode="auto">
          <a:xfrm>
            <a:off x="152400" y="6553200"/>
            <a:ext cx="36576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Extensibility</a:t>
            </a:r>
            <a:endParaRPr lang="en-US" dirty="0"/>
          </a:p>
        </p:txBody>
      </p:sp>
      <p:sp>
        <p:nvSpPr>
          <p:cNvPr id="3" name="Content Placeholder 2"/>
          <p:cNvSpPr>
            <a:spLocks noGrp="1"/>
          </p:cNvSpPr>
          <p:nvPr>
            <p:ph idx="1"/>
          </p:nvPr>
        </p:nvSpPr>
        <p:spPr>
          <a:xfrm>
            <a:off x="381000" y="990600"/>
            <a:ext cx="8382000" cy="5521512"/>
          </a:xfrm>
        </p:spPr>
        <p:txBody>
          <a:bodyPr>
            <a:normAutofit/>
          </a:bodyPr>
          <a:lstStyle/>
          <a:p>
            <a:r>
              <a:rPr lang="en-US" sz="5400" dirty="0" smtClean="0"/>
              <a:t>Views</a:t>
            </a:r>
          </a:p>
          <a:p>
            <a:r>
              <a:rPr lang="en-US" sz="5400" dirty="0" smtClean="0"/>
              <a:t>Controllers</a:t>
            </a:r>
          </a:p>
          <a:p>
            <a:r>
              <a:rPr lang="en-US" sz="5400" dirty="0" smtClean="0"/>
              <a:t>Models</a:t>
            </a:r>
          </a:p>
          <a:p>
            <a:r>
              <a:rPr lang="en-US" sz="5400" dirty="0" smtClean="0"/>
              <a:t>Routes</a:t>
            </a:r>
          </a:p>
          <a:p>
            <a:pPr lvl="1">
              <a:buNone/>
            </a:pPr>
            <a:endParaRPr lang="en-US" sz="5400" dirty="0" smtClean="0"/>
          </a:p>
          <a:p>
            <a:pPr lvl="1">
              <a:buNone/>
            </a:pPr>
            <a:r>
              <a:rPr lang="en-US" sz="4400" i="1" dirty="0" smtClean="0"/>
              <a:t>…are all Pluggable</a:t>
            </a:r>
          </a:p>
        </p:txBody>
      </p:sp>
      <p:sp>
        <p:nvSpPr>
          <p:cNvPr id="4" name="Rounded Rectangle 3"/>
          <p:cNvSpPr/>
          <p:nvPr/>
        </p:nvSpPr>
        <p:spPr bwMode="auto">
          <a:xfrm>
            <a:off x="152400" y="6553200"/>
            <a:ext cx="42672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ViewEngineBase</a:t>
            </a:r>
            <a:endParaRPr lang="en-US" dirty="0"/>
          </a:p>
        </p:txBody>
      </p:sp>
      <p:sp>
        <p:nvSpPr>
          <p:cNvPr id="3" name="Content Placeholder 2"/>
          <p:cNvSpPr>
            <a:spLocks noGrp="1"/>
          </p:cNvSpPr>
          <p:nvPr>
            <p:ph idx="1"/>
          </p:nvPr>
        </p:nvSpPr>
        <p:spPr>
          <a:xfrm>
            <a:off x="381000" y="990600"/>
            <a:ext cx="8382000" cy="5521512"/>
          </a:xfrm>
        </p:spPr>
        <p:txBody>
          <a:bodyPr>
            <a:noAutofit/>
          </a:bodyPr>
          <a:lstStyle/>
          <a:p>
            <a:r>
              <a:rPr lang="en-US" sz="3600" dirty="0" smtClean="0"/>
              <a:t>View Engines render output</a:t>
            </a:r>
          </a:p>
          <a:p>
            <a:r>
              <a:rPr lang="en-US" sz="3600" dirty="0" smtClean="0"/>
              <a:t>You get </a:t>
            </a:r>
            <a:r>
              <a:rPr lang="en-US" sz="3600" dirty="0" err="1" smtClean="0"/>
              <a:t>WebForms</a:t>
            </a:r>
            <a:r>
              <a:rPr lang="en-US" sz="3600" dirty="0" smtClean="0"/>
              <a:t> by default</a:t>
            </a:r>
          </a:p>
          <a:p>
            <a:r>
              <a:rPr lang="en-US" sz="3600" dirty="0" smtClean="0"/>
              <a:t>Can implement your own</a:t>
            </a:r>
          </a:p>
          <a:p>
            <a:pPr lvl="1"/>
            <a:r>
              <a:rPr lang="en-US" sz="3200" dirty="0" err="1" smtClean="0"/>
              <a:t>MVCContrib</a:t>
            </a:r>
            <a:r>
              <a:rPr lang="en-US" sz="3200" dirty="0" smtClean="0"/>
              <a:t> has ones for Brail, </a:t>
            </a:r>
            <a:r>
              <a:rPr lang="en-US" sz="3200" dirty="0" err="1" smtClean="0"/>
              <a:t>Nvelocity</a:t>
            </a:r>
            <a:endParaRPr lang="en-US" sz="3200" dirty="0" smtClean="0"/>
          </a:p>
          <a:p>
            <a:pPr lvl="1"/>
            <a:r>
              <a:rPr lang="en-US" sz="3200" dirty="0" err="1" smtClean="0"/>
              <a:t>NHaml</a:t>
            </a:r>
            <a:r>
              <a:rPr lang="en-US" sz="3200" dirty="0" smtClean="0"/>
              <a:t> is an interesting one to watch</a:t>
            </a:r>
          </a:p>
          <a:p>
            <a:r>
              <a:rPr lang="en-US" sz="3600" dirty="0" smtClean="0"/>
              <a:t>View Engines can be used to</a:t>
            </a:r>
          </a:p>
          <a:p>
            <a:pPr lvl="1"/>
            <a:r>
              <a:rPr lang="en-US" sz="3200" dirty="0" smtClean="0"/>
              <a:t>Offer new DSLs to make HTML easier</a:t>
            </a:r>
          </a:p>
          <a:p>
            <a:pPr lvl="1"/>
            <a:r>
              <a:rPr lang="en-US" sz="3200" dirty="0" smtClean="0"/>
              <a:t>Generate totally different mime/types</a:t>
            </a:r>
          </a:p>
          <a:p>
            <a:pPr lvl="2"/>
            <a:r>
              <a:rPr lang="en-US" sz="2800" dirty="0" smtClean="0"/>
              <a:t>Images, RSS, JSON, XML, OFX, </a:t>
            </a:r>
            <a:r>
              <a:rPr lang="en-US" sz="2800" dirty="0" err="1" smtClean="0"/>
              <a:t>VCards</a:t>
            </a:r>
            <a:r>
              <a:rPr lang="en-US" sz="2800" dirty="0" smtClean="0"/>
              <a:t>, whatever.</a:t>
            </a:r>
          </a:p>
          <a:p>
            <a:pPr>
              <a:buNone/>
            </a:pPr>
            <a:endParaRPr lang="en-US" sz="2400" dirty="0"/>
          </a:p>
        </p:txBody>
      </p:sp>
      <p:sp>
        <p:nvSpPr>
          <p:cNvPr id="4" name="Rounded Rectangle 3"/>
          <p:cNvSpPr/>
          <p:nvPr/>
        </p:nvSpPr>
        <p:spPr bwMode="auto">
          <a:xfrm>
            <a:off x="152400" y="6553200"/>
            <a:ext cx="42672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View Engine Base Class</a:t>
            </a:r>
            <a:endParaRPr lang="en-US" dirty="0"/>
          </a:p>
        </p:txBody>
      </p:sp>
      <p:sp>
        <p:nvSpPr>
          <p:cNvPr id="3" name="Content Placeholder 2"/>
          <p:cNvSpPr>
            <a:spLocks noGrp="1"/>
          </p:cNvSpPr>
          <p:nvPr>
            <p:ph idx="1"/>
          </p:nvPr>
        </p:nvSpPr>
        <p:spPr>
          <a:xfrm>
            <a:off x="381000" y="1412875"/>
            <a:ext cx="8763000" cy="2210862"/>
          </a:xfrm>
        </p:spPr>
        <p:txBody>
          <a:bodyPr>
            <a:noAutofit/>
          </a:bodyPr>
          <a:lstStyle/>
          <a:p>
            <a:r>
              <a:rPr lang="en-US" dirty="0" err="1" smtClean="0"/>
              <a:t>ViewEngineBase</a:t>
            </a:r>
            <a:endParaRPr lang="en-US" dirty="0" smtClean="0"/>
          </a:p>
          <a:p>
            <a:pPr>
              <a:buNone/>
            </a:pPr>
            <a:endParaRPr lang="en-US" sz="1800" dirty="0" smtClean="0">
              <a:latin typeface="Consolas" pitchFamily="49" charset="0"/>
            </a:endParaRPr>
          </a:p>
          <a:p>
            <a:pPr>
              <a:buNone/>
            </a:pPr>
            <a:r>
              <a:rPr lang="en-US" sz="1800" dirty="0" smtClean="0">
                <a:latin typeface="Consolas" pitchFamily="49" charset="0"/>
              </a:rPr>
              <a:t> </a:t>
            </a:r>
            <a:r>
              <a:rPr lang="en-US" sz="2000" dirty="0">
                <a:latin typeface="Consolas" pitchFamily="49" charset="0"/>
              </a:rPr>
              <a:t>public </a:t>
            </a:r>
            <a:r>
              <a:rPr lang="en-US" sz="2000" dirty="0" smtClean="0">
                <a:latin typeface="Consolas" pitchFamily="49" charset="0"/>
              </a:rPr>
              <a:t>abstract class </a:t>
            </a:r>
            <a:r>
              <a:rPr lang="en-US" sz="2000" dirty="0" err="1" smtClean="0">
                <a:latin typeface="Consolas" pitchFamily="49" charset="0"/>
              </a:rPr>
              <a:t>ViewEngineBase</a:t>
            </a:r>
            <a:r>
              <a:rPr lang="en-US" sz="2000" dirty="0" smtClean="0">
                <a:latin typeface="Consolas" pitchFamily="49" charset="0"/>
              </a:rPr>
              <a:t> {</a:t>
            </a:r>
            <a:endParaRPr lang="en-US" sz="2000" dirty="0">
              <a:latin typeface="Consolas" pitchFamily="49" charset="0"/>
            </a:endParaRPr>
          </a:p>
          <a:p>
            <a:pPr>
              <a:buNone/>
            </a:pPr>
            <a:r>
              <a:rPr lang="en-US" sz="2000" dirty="0" smtClean="0">
                <a:latin typeface="Consolas" pitchFamily="49" charset="0"/>
              </a:rPr>
              <a:t>     public abstract void </a:t>
            </a:r>
            <a:r>
              <a:rPr lang="en-US" sz="2000" dirty="0" err="1" smtClean="0">
                <a:latin typeface="Consolas" pitchFamily="49" charset="0"/>
              </a:rPr>
              <a:t>RenderView</a:t>
            </a:r>
            <a:r>
              <a:rPr lang="en-US" sz="2000" dirty="0" smtClean="0">
                <a:latin typeface="Consolas" pitchFamily="49" charset="0"/>
              </a:rPr>
              <a:t>(</a:t>
            </a:r>
            <a:r>
              <a:rPr lang="en-US" sz="2000" dirty="0" err="1" smtClean="0">
                <a:latin typeface="Consolas" pitchFamily="49" charset="0"/>
              </a:rPr>
              <a:t>ViewContext</a:t>
            </a:r>
            <a:r>
              <a:rPr lang="en-US" sz="2000" dirty="0" smtClean="0">
                <a:latin typeface="Consolas" pitchFamily="49" charset="0"/>
              </a:rPr>
              <a:t> </a:t>
            </a:r>
            <a:r>
              <a:rPr lang="en-US" sz="2000" dirty="0" err="1" smtClean="0">
                <a:latin typeface="Consolas" pitchFamily="49" charset="0"/>
              </a:rPr>
              <a:t>viewContext</a:t>
            </a:r>
            <a:r>
              <a:rPr lang="en-US" sz="2000" dirty="0" smtClean="0">
                <a:latin typeface="Consolas" pitchFamily="49" charset="0"/>
              </a:rPr>
              <a:t>);</a:t>
            </a:r>
          </a:p>
          <a:p>
            <a:pPr>
              <a:buNone/>
            </a:pPr>
            <a:r>
              <a:rPr lang="en-US" sz="2000" dirty="0" smtClean="0">
                <a:latin typeface="Consolas" pitchFamily="49" charset="0"/>
              </a:rPr>
              <a:t> }</a:t>
            </a:r>
          </a:p>
        </p:txBody>
      </p:sp>
      <p:sp>
        <p:nvSpPr>
          <p:cNvPr id="4" name="Rounded Rectangle 3"/>
          <p:cNvSpPr/>
          <p:nvPr/>
        </p:nvSpPr>
        <p:spPr bwMode="auto">
          <a:xfrm>
            <a:off x="152400" y="6553200"/>
            <a:ext cx="44196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NHaml</a:t>
            </a:r>
            <a:r>
              <a:rPr lang="en-US" dirty="0" smtClean="0"/>
              <a:t> – Extreme Custom Views</a:t>
            </a:r>
            <a:endParaRPr lang="en-US" dirty="0"/>
          </a:p>
        </p:txBody>
      </p:sp>
      <p:sp>
        <p:nvSpPr>
          <p:cNvPr id="3" name="Content Placeholder 2"/>
          <p:cNvSpPr>
            <a:spLocks noGrp="1"/>
          </p:cNvSpPr>
          <p:nvPr>
            <p:ph idx="1"/>
          </p:nvPr>
        </p:nvSpPr>
        <p:spPr>
          <a:xfrm>
            <a:off x="152400" y="1066800"/>
            <a:ext cx="8991600" cy="5257799"/>
          </a:xfrm>
          <a:solidFill>
            <a:schemeClr val="tx1"/>
          </a:solidFill>
        </p:spPr>
        <p:txBody>
          <a:bodyPr>
            <a:normAutofit fontScale="92500" lnSpcReduction="10000"/>
          </a:bodyPr>
          <a:lstStyle/>
          <a:p>
            <a:pPr>
              <a:buNone/>
            </a:pPr>
            <a:r>
              <a:rPr lang="en-US" sz="1800" b="1" dirty="0" smtClean="0">
                <a:solidFill>
                  <a:schemeClr val="bg1"/>
                </a:solidFill>
                <a:effectLst>
                  <a:outerShdw blurRad="38100" dist="38100" dir="2700000" algn="tl">
                    <a:srgbClr val="000000">
                      <a:alpha val="43137"/>
                    </a:srgbClr>
                  </a:outerShdw>
                </a:effectLst>
                <a:latin typeface="Courier New"/>
              </a:rPr>
              <a:t>&lt;%@ Page Language="C#" </a:t>
            </a:r>
            <a:r>
              <a:rPr lang="en-US" sz="1800" b="1" dirty="0" err="1" smtClean="0">
                <a:solidFill>
                  <a:schemeClr val="bg1"/>
                </a:solidFill>
                <a:effectLst>
                  <a:outerShdw blurRad="38100" dist="38100" dir="2700000" algn="tl">
                    <a:srgbClr val="000000">
                      <a:alpha val="43137"/>
                    </a:srgbClr>
                  </a:outerShdw>
                </a:effectLst>
                <a:latin typeface="Courier New"/>
              </a:rPr>
              <a:t>MasterPageFile</a:t>
            </a:r>
            <a:r>
              <a:rPr lang="en-US" sz="1800" b="1" dirty="0" smtClean="0">
                <a:solidFill>
                  <a:schemeClr val="bg1"/>
                </a:solidFill>
                <a:effectLst>
                  <a:outerShdw blurRad="38100" dist="38100" dir="2700000" algn="tl">
                    <a:srgbClr val="000000">
                      <a:alpha val="43137"/>
                    </a:srgbClr>
                  </a:outerShdw>
                </a:effectLst>
                <a:latin typeface="Courier New"/>
              </a:rPr>
              <a:t>="~/Views/Shared/</a:t>
            </a:r>
            <a:r>
              <a:rPr lang="en-US" sz="1800" b="1" dirty="0" err="1" smtClean="0">
                <a:solidFill>
                  <a:schemeClr val="bg1"/>
                </a:solidFill>
                <a:effectLst>
                  <a:outerShdw blurRad="38100" dist="38100" dir="2700000" algn="tl">
                    <a:srgbClr val="000000">
                      <a:alpha val="43137"/>
                    </a:srgbClr>
                  </a:outerShdw>
                </a:effectLst>
                <a:latin typeface="Courier New"/>
              </a:rPr>
              <a:t>Site.Master</a:t>
            </a:r>
            <a:r>
              <a:rPr lang="en-US" sz="1800" b="1" dirty="0" smtClean="0">
                <a:solidFill>
                  <a:schemeClr val="bg1"/>
                </a:solidFill>
                <a:effectLst>
                  <a:outerShdw blurRad="38100" dist="38100" dir="2700000" algn="tl">
                    <a:srgbClr val="000000">
                      <a:alpha val="43137"/>
                    </a:srgbClr>
                  </a:outerShdw>
                </a:effectLst>
                <a:latin typeface="Courier New"/>
              </a:rPr>
              <a:t>" </a:t>
            </a:r>
            <a:r>
              <a:rPr lang="en-US" sz="1800" b="1" dirty="0" err="1" smtClean="0">
                <a:solidFill>
                  <a:schemeClr val="bg1"/>
                </a:solidFill>
                <a:effectLst>
                  <a:outerShdw blurRad="38100" dist="38100" dir="2700000" algn="tl">
                    <a:srgbClr val="000000">
                      <a:alpha val="43137"/>
                    </a:srgbClr>
                  </a:outerShdw>
                </a:effectLst>
                <a:latin typeface="Courier New"/>
              </a:rPr>
              <a:t>AutoEventWireup</a:t>
            </a:r>
            <a:r>
              <a:rPr lang="en-US" sz="1800" b="1" dirty="0" smtClean="0">
                <a:solidFill>
                  <a:schemeClr val="bg1"/>
                </a:solidFill>
                <a:effectLst>
                  <a:outerShdw blurRad="38100" dist="38100" dir="2700000" algn="tl">
                    <a:srgbClr val="000000">
                      <a:alpha val="43137"/>
                    </a:srgbClr>
                  </a:outerShdw>
                </a:effectLst>
                <a:latin typeface="Courier New"/>
              </a:rPr>
              <a:t>="true" </a:t>
            </a:r>
          </a:p>
          <a:p>
            <a:pPr>
              <a:buNone/>
            </a:pPr>
            <a:r>
              <a:rPr lang="en-US" sz="1800" b="1" dirty="0" smtClean="0">
                <a:solidFill>
                  <a:schemeClr val="bg1"/>
                </a:solidFill>
                <a:effectLst>
                  <a:outerShdw blurRad="38100" dist="38100" dir="2700000" algn="tl">
                    <a:srgbClr val="000000">
                      <a:alpha val="43137"/>
                    </a:srgbClr>
                  </a:outerShdw>
                </a:effectLst>
                <a:latin typeface="Courier New"/>
              </a:rPr>
              <a:t>    </a:t>
            </a:r>
            <a:r>
              <a:rPr lang="en-US" sz="1800" b="1" dirty="0" err="1" smtClean="0">
                <a:solidFill>
                  <a:schemeClr val="bg1"/>
                </a:solidFill>
                <a:effectLst>
                  <a:outerShdw blurRad="38100" dist="38100" dir="2700000" algn="tl">
                    <a:srgbClr val="000000">
                      <a:alpha val="43137"/>
                    </a:srgbClr>
                  </a:outerShdw>
                </a:effectLst>
                <a:latin typeface="Courier New"/>
              </a:rPr>
              <a:t>CodeBehind</a:t>
            </a:r>
            <a:r>
              <a:rPr lang="en-US" sz="1800" b="1" dirty="0" smtClean="0">
                <a:solidFill>
                  <a:schemeClr val="bg1"/>
                </a:solidFill>
                <a:effectLst>
                  <a:outerShdw blurRad="38100" dist="38100" dir="2700000" algn="tl">
                    <a:srgbClr val="000000">
                      <a:alpha val="43137"/>
                    </a:srgbClr>
                  </a:outerShdw>
                </a:effectLst>
                <a:latin typeface="Courier New"/>
              </a:rPr>
              <a:t>="List.aspx" Inherits="MvcApplication5.Views.Products.List" Title="Products" %&gt;</a:t>
            </a:r>
          </a:p>
          <a:p>
            <a:pPr>
              <a:buNone/>
            </a:pPr>
            <a:r>
              <a:rPr lang="en-US" sz="1800" b="1" dirty="0" smtClean="0">
                <a:solidFill>
                  <a:schemeClr val="bg1"/>
                </a:solidFill>
                <a:effectLst>
                  <a:outerShdw blurRad="38100" dist="38100" dir="2700000" algn="tl">
                    <a:srgbClr val="000000">
                      <a:alpha val="43137"/>
                    </a:srgbClr>
                  </a:outerShdw>
                </a:effectLst>
                <a:latin typeface="Courier New"/>
              </a:rPr>
              <a:t>&lt;</a:t>
            </a:r>
            <a:r>
              <a:rPr lang="en-US" sz="1800" b="1" dirty="0" err="1" smtClean="0">
                <a:solidFill>
                  <a:schemeClr val="bg1"/>
                </a:solidFill>
                <a:effectLst>
                  <a:outerShdw blurRad="38100" dist="38100" dir="2700000" algn="tl">
                    <a:srgbClr val="000000">
                      <a:alpha val="43137"/>
                    </a:srgbClr>
                  </a:outerShdw>
                </a:effectLst>
                <a:latin typeface="Courier New"/>
              </a:rPr>
              <a:t>asp:Content</a:t>
            </a:r>
            <a:r>
              <a:rPr lang="en-US" sz="1800" b="1" dirty="0" smtClean="0">
                <a:solidFill>
                  <a:schemeClr val="bg1"/>
                </a:solidFill>
                <a:effectLst>
                  <a:outerShdw blurRad="38100" dist="38100" dir="2700000" algn="tl">
                    <a:srgbClr val="000000">
                      <a:alpha val="43137"/>
                    </a:srgbClr>
                  </a:outerShdw>
                </a:effectLst>
                <a:latin typeface="Courier New"/>
              </a:rPr>
              <a:t> </a:t>
            </a:r>
            <a:r>
              <a:rPr lang="en-US" sz="1800" b="1" dirty="0" err="1" smtClean="0">
                <a:solidFill>
                  <a:schemeClr val="bg1"/>
                </a:solidFill>
                <a:effectLst>
                  <a:outerShdw blurRad="38100" dist="38100" dir="2700000" algn="tl">
                    <a:srgbClr val="000000">
                      <a:alpha val="43137"/>
                    </a:srgbClr>
                  </a:outerShdw>
                </a:effectLst>
                <a:latin typeface="Courier New"/>
              </a:rPr>
              <a:t>ContentPlaceHolderID</a:t>
            </a:r>
            <a:r>
              <a:rPr lang="en-US" sz="1800" b="1" dirty="0" smtClean="0">
                <a:solidFill>
                  <a:schemeClr val="bg1"/>
                </a:solidFill>
                <a:effectLst>
                  <a:outerShdw blurRad="38100" dist="38100" dir="2700000" algn="tl">
                    <a:srgbClr val="000000">
                      <a:alpha val="43137"/>
                    </a:srgbClr>
                  </a:outerShdw>
                </a:effectLst>
                <a:latin typeface="Courier New"/>
              </a:rPr>
              <a:t>="</a:t>
            </a:r>
            <a:r>
              <a:rPr lang="en-US" sz="1800" b="1" dirty="0" err="1" smtClean="0">
                <a:solidFill>
                  <a:schemeClr val="bg1"/>
                </a:solidFill>
                <a:effectLst>
                  <a:outerShdw blurRad="38100" dist="38100" dir="2700000" algn="tl">
                    <a:srgbClr val="000000">
                      <a:alpha val="43137"/>
                    </a:srgbClr>
                  </a:outerShdw>
                </a:effectLst>
                <a:latin typeface="Courier New"/>
              </a:rPr>
              <a:t>MainContentPlaceHolder</a:t>
            </a:r>
            <a:r>
              <a:rPr lang="en-US" sz="1800" b="1" dirty="0" smtClean="0">
                <a:solidFill>
                  <a:schemeClr val="bg1"/>
                </a:solidFill>
                <a:effectLst>
                  <a:outerShdw blurRad="38100" dist="38100" dir="2700000" algn="tl">
                    <a:srgbClr val="000000">
                      <a:alpha val="43137"/>
                    </a:srgbClr>
                  </a:outerShdw>
                </a:effectLst>
                <a:latin typeface="Courier New"/>
              </a:rPr>
              <a:t>" </a:t>
            </a:r>
            <a:r>
              <a:rPr lang="en-US" sz="1800" b="1" dirty="0" err="1" smtClean="0">
                <a:solidFill>
                  <a:schemeClr val="bg1"/>
                </a:solidFill>
                <a:effectLst>
                  <a:outerShdw blurRad="38100" dist="38100" dir="2700000" algn="tl">
                    <a:srgbClr val="000000">
                      <a:alpha val="43137"/>
                    </a:srgbClr>
                  </a:outerShdw>
                </a:effectLst>
                <a:latin typeface="Courier New"/>
              </a:rPr>
              <a:t>runat</a:t>
            </a:r>
            <a:r>
              <a:rPr lang="en-US" sz="1800" b="1" dirty="0" smtClean="0">
                <a:solidFill>
                  <a:schemeClr val="bg1"/>
                </a:solidFill>
                <a:effectLst>
                  <a:outerShdw blurRad="38100" dist="38100" dir="2700000" algn="tl">
                    <a:srgbClr val="000000">
                      <a:alpha val="43137"/>
                    </a:srgbClr>
                  </a:outerShdw>
                </a:effectLst>
                <a:latin typeface="Courier New"/>
              </a:rPr>
              <a:t>="server"&gt;</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&lt;h2&gt;&lt;%= </a:t>
            </a:r>
            <a:r>
              <a:rPr lang="en-US" sz="1800" b="1" dirty="0" err="1" smtClean="0">
                <a:solidFill>
                  <a:schemeClr val="bg1"/>
                </a:solidFill>
                <a:effectLst>
                  <a:outerShdw blurRad="38100" dist="38100" dir="2700000" algn="tl">
                    <a:srgbClr val="000000">
                      <a:alpha val="43137"/>
                    </a:srgbClr>
                  </a:outerShdw>
                </a:effectLst>
                <a:latin typeface="Courier New"/>
              </a:rPr>
              <a:t>ViewData.CategoryName</a:t>
            </a:r>
            <a:r>
              <a:rPr lang="en-US" sz="1800" b="1" dirty="0" smtClean="0">
                <a:solidFill>
                  <a:schemeClr val="bg1"/>
                </a:solidFill>
                <a:effectLst>
                  <a:outerShdw blurRad="38100" dist="38100" dir="2700000" algn="tl">
                    <a:srgbClr val="000000">
                      <a:alpha val="43137"/>
                    </a:srgbClr>
                  </a:outerShdw>
                </a:effectLst>
                <a:latin typeface="Courier New"/>
              </a:rPr>
              <a:t> %&gt;&lt;/h2&gt;</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a:t>
            </a:r>
            <a:r>
              <a:rPr lang="en-US" sz="1800" b="1" dirty="0" err="1" smtClean="0">
                <a:solidFill>
                  <a:schemeClr val="bg1"/>
                </a:solidFill>
                <a:effectLst>
                  <a:outerShdw blurRad="38100" dist="38100" dir="2700000" algn="tl">
                    <a:srgbClr val="000000">
                      <a:alpha val="43137"/>
                    </a:srgbClr>
                  </a:outerShdw>
                </a:effectLst>
                <a:latin typeface="Courier New"/>
              </a:rPr>
              <a:t>ul</a:t>
            </a:r>
            <a:r>
              <a:rPr lang="en-US" sz="1800" b="1" dirty="0" smtClean="0">
                <a:solidFill>
                  <a:schemeClr val="bg1"/>
                </a:solidFill>
                <a:effectLst>
                  <a:outerShdw blurRad="38100" dist="38100" dir="2700000" algn="tl">
                    <a:srgbClr val="000000">
                      <a:alpha val="43137"/>
                    </a:srgbClr>
                  </a:outerShdw>
                </a:effectLst>
                <a:latin typeface="Courier New"/>
              </a:rPr>
              <a:t>&gt;</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 </a:t>
            </a:r>
            <a:r>
              <a:rPr lang="en-US" sz="1800" b="1" dirty="0" err="1" smtClean="0">
                <a:solidFill>
                  <a:schemeClr val="bg1"/>
                </a:solidFill>
                <a:effectLst>
                  <a:outerShdw blurRad="38100" dist="38100" dir="2700000" algn="tl">
                    <a:srgbClr val="000000">
                      <a:alpha val="43137"/>
                    </a:srgbClr>
                  </a:outerShdw>
                </a:effectLst>
                <a:latin typeface="Courier New"/>
              </a:rPr>
              <a:t>foreach</a:t>
            </a:r>
            <a:r>
              <a:rPr lang="en-US" sz="1800" b="1" dirty="0" smtClean="0">
                <a:solidFill>
                  <a:schemeClr val="bg1"/>
                </a:solidFill>
                <a:effectLst>
                  <a:outerShdw blurRad="38100" dist="38100" dir="2700000" algn="tl">
                    <a:srgbClr val="000000">
                      <a:alpha val="43137"/>
                    </a:srgbClr>
                  </a:outerShdw>
                </a:effectLst>
                <a:latin typeface="Courier New"/>
              </a:rPr>
              <a:t> (</a:t>
            </a:r>
            <a:r>
              <a:rPr lang="en-US" sz="1800" b="1" dirty="0" err="1" smtClean="0">
                <a:solidFill>
                  <a:schemeClr val="bg1"/>
                </a:solidFill>
                <a:effectLst>
                  <a:outerShdw blurRad="38100" dist="38100" dir="2700000" algn="tl">
                    <a:srgbClr val="000000">
                      <a:alpha val="43137"/>
                    </a:srgbClr>
                  </a:outerShdw>
                </a:effectLst>
                <a:latin typeface="Courier New"/>
              </a:rPr>
              <a:t>var</a:t>
            </a:r>
            <a:r>
              <a:rPr lang="en-US" sz="1800" b="1" dirty="0" smtClean="0">
                <a:solidFill>
                  <a:schemeClr val="bg1"/>
                </a:solidFill>
                <a:effectLst>
                  <a:outerShdw blurRad="38100" dist="38100" dir="2700000" algn="tl">
                    <a:srgbClr val="000000">
                      <a:alpha val="43137"/>
                    </a:srgbClr>
                  </a:outerShdw>
                </a:effectLst>
                <a:latin typeface="Courier New"/>
              </a:rPr>
              <a:t> product in </a:t>
            </a:r>
            <a:r>
              <a:rPr lang="en-US" sz="1800" b="1" dirty="0" err="1" smtClean="0">
                <a:solidFill>
                  <a:schemeClr val="bg1"/>
                </a:solidFill>
                <a:effectLst>
                  <a:outerShdw blurRad="38100" dist="38100" dir="2700000" algn="tl">
                    <a:srgbClr val="000000">
                      <a:alpha val="43137"/>
                    </a:srgbClr>
                  </a:outerShdw>
                </a:effectLst>
                <a:latin typeface="Courier New"/>
              </a:rPr>
              <a:t>ViewData.Products</a:t>
            </a:r>
            <a:r>
              <a:rPr lang="en-US" sz="1800" b="1" dirty="0" smtClean="0">
                <a:solidFill>
                  <a:schemeClr val="bg1"/>
                </a:solidFill>
                <a:effectLst>
                  <a:outerShdw blurRad="38100" dist="38100" dir="2700000" algn="tl">
                    <a:srgbClr val="000000">
                      <a:alpha val="43137"/>
                    </a:srgbClr>
                  </a:outerShdw>
                </a:effectLst>
                <a:latin typeface="Courier New"/>
              </a:rPr>
              <a:t>) { %&gt;</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a:t>
            </a:r>
            <a:r>
              <a:rPr lang="en-US" sz="1800" b="1" dirty="0" err="1" smtClean="0">
                <a:solidFill>
                  <a:schemeClr val="bg1"/>
                </a:solidFill>
                <a:effectLst>
                  <a:outerShdw blurRad="38100" dist="38100" dir="2700000" algn="tl">
                    <a:srgbClr val="000000">
                      <a:alpha val="43137"/>
                    </a:srgbClr>
                  </a:outerShdw>
                </a:effectLst>
                <a:latin typeface="Courier New"/>
              </a:rPr>
              <a:t>li</a:t>
            </a:r>
            <a:r>
              <a:rPr lang="en-US" sz="1800" b="1" dirty="0" smtClean="0">
                <a:solidFill>
                  <a:schemeClr val="bg1"/>
                </a:solidFill>
                <a:effectLst>
                  <a:outerShdw blurRad="38100" dist="38100" dir="2700000" algn="tl">
                    <a:srgbClr val="000000">
                      <a:alpha val="43137"/>
                    </a:srgbClr>
                  </a:outerShdw>
                </a:effectLst>
                <a:latin typeface="Courier New"/>
              </a:rPr>
              <a:t>&gt;</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 </a:t>
            </a:r>
            <a:r>
              <a:rPr lang="en-US" sz="1800" b="1" dirty="0" err="1" smtClean="0">
                <a:solidFill>
                  <a:schemeClr val="bg1"/>
                </a:solidFill>
                <a:effectLst>
                  <a:outerShdw blurRad="38100" dist="38100" dir="2700000" algn="tl">
                    <a:srgbClr val="000000">
                      <a:alpha val="43137"/>
                    </a:srgbClr>
                  </a:outerShdw>
                </a:effectLst>
                <a:latin typeface="Courier New"/>
              </a:rPr>
              <a:t>product.ProductName</a:t>
            </a:r>
            <a:r>
              <a:rPr lang="en-US" sz="1800" b="1" dirty="0" smtClean="0">
                <a:solidFill>
                  <a:schemeClr val="bg1"/>
                </a:solidFill>
                <a:effectLst>
                  <a:outerShdw blurRad="38100" dist="38100" dir="2700000" algn="tl">
                    <a:srgbClr val="000000">
                      <a:alpha val="43137"/>
                    </a:srgbClr>
                  </a:outerShdw>
                </a:effectLst>
                <a:latin typeface="Courier New"/>
              </a:rPr>
              <a:t> %&gt; </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&lt;div class="</a:t>
            </a:r>
            <a:r>
              <a:rPr lang="en-US" sz="1800" b="1" dirty="0" err="1" smtClean="0">
                <a:solidFill>
                  <a:schemeClr val="bg1"/>
                </a:solidFill>
                <a:effectLst>
                  <a:outerShdw blurRad="38100" dist="38100" dir="2700000" algn="tl">
                    <a:srgbClr val="000000">
                      <a:alpha val="43137"/>
                    </a:srgbClr>
                  </a:outerShdw>
                </a:effectLst>
                <a:latin typeface="Courier New"/>
              </a:rPr>
              <a:t>editlink</a:t>
            </a:r>
            <a:r>
              <a:rPr lang="en-US" sz="1800" b="1" dirty="0" smtClean="0">
                <a:solidFill>
                  <a:schemeClr val="bg1"/>
                </a:solidFill>
                <a:effectLst>
                  <a:outerShdw blurRad="38100" dist="38100" dir="2700000" algn="tl">
                    <a:srgbClr val="000000">
                      <a:alpha val="43137"/>
                    </a:srgbClr>
                  </a:outerShdw>
                </a:effectLst>
                <a:latin typeface="Courier New"/>
              </a:rPr>
              <a:t>"&gt;</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 </a:t>
            </a:r>
            <a:r>
              <a:rPr lang="en-US" sz="1800" b="1" dirty="0" err="1" smtClean="0">
                <a:solidFill>
                  <a:schemeClr val="bg1"/>
                </a:solidFill>
                <a:effectLst>
                  <a:outerShdw blurRad="38100" dist="38100" dir="2700000" algn="tl">
                    <a:srgbClr val="000000">
                      <a:alpha val="43137"/>
                    </a:srgbClr>
                  </a:outerShdw>
                </a:effectLst>
                <a:latin typeface="Courier New"/>
              </a:rPr>
              <a:t>Html.ActionLink</a:t>
            </a:r>
            <a:r>
              <a:rPr lang="en-US" sz="1800" b="1" dirty="0" smtClean="0">
                <a:solidFill>
                  <a:schemeClr val="bg1"/>
                </a:solidFill>
                <a:effectLst>
                  <a:outerShdw blurRad="38100" dist="38100" dir="2700000" algn="tl">
                    <a:srgbClr val="000000">
                      <a:alpha val="43137"/>
                    </a:srgbClr>
                  </a:outerShdw>
                </a:effectLst>
                <a:latin typeface="Courier New"/>
              </a:rPr>
              <a:t>("Edit", new { Action="Edit", ID=</a:t>
            </a:r>
            <a:r>
              <a:rPr lang="en-US" sz="1800" b="1" dirty="0" err="1" smtClean="0">
                <a:solidFill>
                  <a:schemeClr val="bg1"/>
                </a:solidFill>
                <a:effectLst>
                  <a:outerShdw blurRad="38100" dist="38100" dir="2700000" algn="tl">
                    <a:srgbClr val="000000">
                      <a:alpha val="43137"/>
                    </a:srgbClr>
                  </a:outerShdw>
                </a:effectLst>
                <a:latin typeface="Courier New"/>
              </a:rPr>
              <a:t>product.ProductID</a:t>
            </a:r>
            <a:r>
              <a:rPr lang="en-US" sz="1800" b="1" dirty="0" smtClean="0">
                <a:solidFill>
                  <a:schemeClr val="bg1"/>
                </a:solidFill>
                <a:effectLst>
                  <a:outerShdw blurRad="38100" dist="38100" dir="2700000" algn="tl">
                    <a:srgbClr val="000000">
                      <a:alpha val="43137"/>
                    </a:srgbClr>
                  </a:outerShdw>
                </a:effectLst>
                <a:latin typeface="Courier New"/>
              </a:rPr>
              <a:t> })%&gt;)</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&lt;/div&gt;</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a:t>
            </a:r>
            <a:r>
              <a:rPr lang="en-US" sz="1800" b="1" dirty="0" err="1" smtClean="0">
                <a:solidFill>
                  <a:schemeClr val="bg1"/>
                </a:solidFill>
                <a:effectLst>
                  <a:outerShdw blurRad="38100" dist="38100" dir="2700000" algn="tl">
                    <a:srgbClr val="000000">
                      <a:alpha val="43137"/>
                    </a:srgbClr>
                  </a:outerShdw>
                </a:effectLst>
                <a:latin typeface="Courier New"/>
              </a:rPr>
              <a:t>li</a:t>
            </a:r>
            <a:r>
              <a:rPr lang="en-US" sz="1800" b="1" dirty="0" smtClean="0">
                <a:solidFill>
                  <a:schemeClr val="bg1"/>
                </a:solidFill>
                <a:effectLst>
                  <a:outerShdw blurRad="38100" dist="38100" dir="2700000" algn="tl">
                    <a:srgbClr val="000000">
                      <a:alpha val="43137"/>
                    </a:srgbClr>
                  </a:outerShdw>
                </a:effectLst>
                <a:latin typeface="Courier New"/>
              </a:rPr>
              <a:t>&gt;</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 } %&gt;</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a:t>
            </a:r>
            <a:r>
              <a:rPr lang="en-US" sz="1800" b="1" dirty="0" err="1" smtClean="0">
                <a:solidFill>
                  <a:schemeClr val="bg1"/>
                </a:solidFill>
                <a:effectLst>
                  <a:outerShdw blurRad="38100" dist="38100" dir="2700000" algn="tl">
                    <a:srgbClr val="000000">
                      <a:alpha val="43137"/>
                    </a:srgbClr>
                  </a:outerShdw>
                </a:effectLst>
                <a:latin typeface="Courier New"/>
              </a:rPr>
              <a:t>ul</a:t>
            </a:r>
            <a:r>
              <a:rPr lang="en-US" sz="1800" b="1" dirty="0" smtClean="0">
                <a:solidFill>
                  <a:schemeClr val="bg1"/>
                </a:solidFill>
                <a:effectLst>
                  <a:outerShdw blurRad="38100" dist="38100" dir="2700000" algn="tl">
                    <a:srgbClr val="000000">
                      <a:alpha val="43137"/>
                    </a:srgbClr>
                  </a:outerShdw>
                </a:effectLst>
                <a:latin typeface="Courier New"/>
              </a:rPr>
              <a:t>&gt;</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 </a:t>
            </a:r>
            <a:r>
              <a:rPr lang="en-US" sz="1800" b="1" dirty="0" err="1" smtClean="0">
                <a:solidFill>
                  <a:schemeClr val="bg1"/>
                </a:solidFill>
                <a:effectLst>
                  <a:outerShdw blurRad="38100" dist="38100" dir="2700000" algn="tl">
                    <a:srgbClr val="000000">
                      <a:alpha val="43137"/>
                    </a:srgbClr>
                  </a:outerShdw>
                </a:effectLst>
                <a:latin typeface="Courier New"/>
              </a:rPr>
              <a:t>Html.ActionLink</a:t>
            </a:r>
            <a:r>
              <a:rPr lang="en-US" sz="1800" b="1" dirty="0" smtClean="0">
                <a:solidFill>
                  <a:schemeClr val="bg1"/>
                </a:solidFill>
                <a:effectLst>
                  <a:outerShdw blurRad="38100" dist="38100" dir="2700000" algn="tl">
                    <a:srgbClr val="000000">
                      <a:alpha val="43137"/>
                    </a:srgbClr>
                  </a:outerShdw>
                </a:effectLst>
                <a:latin typeface="Courier New"/>
              </a:rPr>
              <a:t>("Add New Product", new { Action="New" }) %&gt;</a:t>
            </a:r>
          </a:p>
          <a:p>
            <a:pPr>
              <a:buNone/>
            </a:pPr>
            <a:r>
              <a:rPr lang="en-US" sz="1800" b="1" dirty="0" smtClean="0">
                <a:solidFill>
                  <a:schemeClr val="bg1"/>
                </a:solidFill>
                <a:effectLst>
                  <a:outerShdw blurRad="38100" dist="38100" dir="2700000" algn="tl">
                    <a:srgbClr val="000000">
                      <a:alpha val="43137"/>
                    </a:srgbClr>
                  </a:outerShdw>
                </a:effectLst>
                <a:latin typeface="Courier New"/>
              </a:rPr>
              <a:t>&lt;/</a:t>
            </a:r>
            <a:r>
              <a:rPr lang="en-US" sz="1800" b="1" dirty="0" err="1" smtClean="0">
                <a:solidFill>
                  <a:schemeClr val="bg1"/>
                </a:solidFill>
                <a:effectLst>
                  <a:outerShdw blurRad="38100" dist="38100" dir="2700000" algn="tl">
                    <a:srgbClr val="000000">
                      <a:alpha val="43137"/>
                    </a:srgbClr>
                  </a:outerShdw>
                </a:effectLst>
                <a:latin typeface="Courier New"/>
              </a:rPr>
              <a:t>asp:Content</a:t>
            </a:r>
            <a:r>
              <a:rPr lang="en-US" sz="1800" b="1" dirty="0" smtClean="0">
                <a:solidFill>
                  <a:schemeClr val="bg1"/>
                </a:solidFill>
                <a:effectLst>
                  <a:outerShdw blurRad="38100" dist="38100" dir="2700000" algn="tl">
                    <a:srgbClr val="000000">
                      <a:alpha val="43137"/>
                    </a:srgbClr>
                  </a:outerShdw>
                </a:effectLst>
                <a:latin typeface="Courier New"/>
              </a:rPr>
              <a:t>&gt;</a:t>
            </a:r>
            <a:endParaRPr lang="en-US" sz="1800" b="1" dirty="0">
              <a:solidFill>
                <a:schemeClr val="bg1"/>
              </a:solidFill>
              <a:effectLst>
                <a:outerShdw blurRad="38100" dist="38100" dir="2700000" algn="tl">
                  <a:srgbClr val="000000">
                    <a:alpha val="43137"/>
                  </a:srgbClr>
                </a:outerShdw>
              </a:effectLst>
              <a:latin typeface="Courier New" pitchFamily="49" charset="0"/>
              <a:cs typeface="Courier New" pitchFamily="49" charset="0"/>
            </a:endParaRPr>
          </a:p>
        </p:txBody>
      </p:sp>
      <p:sp>
        <p:nvSpPr>
          <p:cNvPr id="4" name="Rounded Rectangle 3"/>
          <p:cNvSpPr/>
          <p:nvPr/>
        </p:nvSpPr>
        <p:spPr bwMode="auto">
          <a:xfrm>
            <a:off x="152400" y="6553200"/>
            <a:ext cx="47244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split orient="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NHaml</a:t>
            </a:r>
            <a:r>
              <a:rPr lang="en-US" dirty="0" smtClean="0"/>
              <a:t> – Extreme Custom Views</a:t>
            </a:r>
            <a:endParaRPr lang="en-US" dirty="0"/>
          </a:p>
        </p:txBody>
      </p:sp>
      <p:sp>
        <p:nvSpPr>
          <p:cNvPr id="3" name="Content Placeholder 2"/>
          <p:cNvSpPr>
            <a:spLocks noGrp="1"/>
          </p:cNvSpPr>
          <p:nvPr>
            <p:ph idx="1"/>
          </p:nvPr>
        </p:nvSpPr>
        <p:spPr>
          <a:xfrm>
            <a:off x="304800" y="1066800"/>
            <a:ext cx="8534400" cy="5105399"/>
          </a:xfrm>
          <a:solidFill>
            <a:schemeClr val="tx1"/>
          </a:solidFill>
        </p:spPr>
        <p:txBody>
          <a:bodyPr>
            <a:normAutofit/>
          </a:bodyPr>
          <a:lstStyle/>
          <a:p>
            <a:pPr>
              <a:buNone/>
            </a:pPr>
            <a:endPar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endParaRPr>
          </a:p>
          <a:p>
            <a:pPr>
              <a:buNone/>
            </a:pP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%h2= </a:t>
            </a:r>
            <a:r>
              <a:rPr lang="en-US" sz="2300" b="1" dirty="0" err="1"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ViewData.CategoryName</a:t>
            </a: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a:t>
            </a:r>
            <a:b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a:t>
            </a:r>
            <a:r>
              <a:rPr lang="en-US" sz="2300" b="1" dirty="0" err="1"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ul</a:t>
            </a: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a:t>
            </a:r>
          </a:p>
          <a:p>
            <a:pPr>
              <a:buNone/>
            </a:pP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 </a:t>
            </a:r>
            <a:r>
              <a:rPr lang="en-US" sz="2300" b="1" dirty="0" err="1"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foreach</a:t>
            </a: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a:t>
            </a:r>
            <a:r>
              <a:rPr lang="en-US" sz="2300" b="1" dirty="0" err="1"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var</a:t>
            </a: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product in </a:t>
            </a:r>
            <a:r>
              <a:rPr lang="en-US" sz="2300" b="1" dirty="0" err="1"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ViewData.Products</a:t>
            </a: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a:t>
            </a:r>
            <a:b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a:t>
            </a:r>
            <a:r>
              <a:rPr lang="en-US" sz="2300" b="1" dirty="0" err="1"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li</a:t>
            </a: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 </a:t>
            </a:r>
            <a:r>
              <a:rPr lang="en-US" sz="2300" b="1" dirty="0" err="1"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product.ProductName</a:t>
            </a: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a:t>
            </a:r>
            <a:b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a:t>
            </a:r>
            <a:r>
              <a:rPr lang="en-US" sz="2300" b="1" dirty="0" err="1"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editlink</a:t>
            </a: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a:r>
            <a:b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 </a:t>
            </a:r>
            <a:r>
              <a:rPr lang="en-US" sz="2300" b="1" dirty="0" err="1"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Html.ActionLink</a:t>
            </a: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("Edit", </a:t>
            </a:r>
            <a:b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new { Action="Edit", </a:t>
            </a:r>
            <a:b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ID=</a:t>
            </a:r>
            <a:r>
              <a:rPr lang="en-US" sz="2300" b="1" dirty="0" err="1"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product.ProductID</a:t>
            </a: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 </a:t>
            </a:r>
            <a:b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 </a:t>
            </a:r>
            <a:r>
              <a:rPr lang="en-US" sz="2300" b="1" dirty="0" err="1"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Html.ActionLink</a:t>
            </a: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("Add New Product", </a:t>
            </a:r>
            <a:b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new { Action="New" })</a:t>
            </a:r>
            <a:endParaRPr lang="en-US" sz="2300" b="1" dirty="0">
              <a:solidFill>
                <a:schemeClr val="bg1"/>
              </a:solidFill>
              <a:effectLst>
                <a:outerShdw blurRad="38100" dist="38100" dir="2700000" algn="tl">
                  <a:srgbClr val="000000">
                    <a:alpha val="43137"/>
                  </a:srgbClr>
                </a:outerShdw>
              </a:effectLst>
              <a:latin typeface="Courier New" pitchFamily="49" charset="0"/>
              <a:cs typeface="Courier New" pitchFamily="49" charset="0"/>
            </a:endParaRPr>
          </a:p>
        </p:txBody>
      </p:sp>
    </p:spTree>
  </p:cSld>
  <p:clrMapOvr>
    <a:masterClrMapping/>
  </p:clrMapOvr>
  <p:transition>
    <p:split orient="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22313" y="4406900"/>
            <a:ext cx="7772400" cy="553998"/>
          </a:xfrm>
        </p:spPr>
        <p:txBody>
          <a:bodyPr>
            <a:normAutofit/>
          </a:bodyPr>
          <a:lstStyle/>
          <a:p>
            <a:r>
              <a:rPr lang="en-US" dirty="0" smtClean="0"/>
              <a:t>Appendix</a:t>
            </a:r>
            <a:endParaRPr lang="en-US" dirty="0"/>
          </a:p>
        </p:txBody>
      </p:sp>
      <p:sp>
        <p:nvSpPr>
          <p:cNvPr id="5" name="Text Placeholder 4"/>
          <p:cNvSpPr>
            <a:spLocks noGrp="1"/>
          </p:cNvSpPr>
          <p:nvPr>
            <p:ph type="body" idx="1"/>
          </p:nvPr>
        </p:nvSpPr>
        <p:spPr/>
        <p:txBody>
          <a:bodyPr/>
          <a:lstStyle/>
          <a:p>
            <a:r>
              <a:rPr lang="en-US" dirty="0" smtClean="0"/>
              <a:t>MVC</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How ASP.NET MVC Works</a:t>
            </a:r>
            <a:endParaRPr lang="en-US" dirty="0"/>
          </a:p>
        </p:txBody>
      </p:sp>
      <p:sp>
        <p:nvSpPr>
          <p:cNvPr id="4" name="Rectangle 3"/>
          <p:cNvSpPr/>
          <p:nvPr/>
        </p:nvSpPr>
        <p:spPr bwMode="blackGray">
          <a:xfrm>
            <a:off x="259200" y="1281600"/>
            <a:ext cx="1677600" cy="10008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solidFill>
                  <a:schemeClr val="bg1"/>
                </a:solidFill>
                <a:effectLst>
                  <a:outerShdw blurRad="38100" dist="38100" dir="2700000" algn="tl">
                    <a:srgbClr val="000000">
                      <a:alpha val="43137"/>
                    </a:srgbClr>
                  </a:outerShdw>
                </a:effectLst>
              </a:rPr>
              <a:t>Browser</a:t>
            </a:r>
          </a:p>
        </p:txBody>
      </p:sp>
      <p:sp>
        <p:nvSpPr>
          <p:cNvPr id="12" name="Rectangle 11"/>
          <p:cNvSpPr/>
          <p:nvPr/>
        </p:nvSpPr>
        <p:spPr bwMode="blackGray">
          <a:xfrm>
            <a:off x="6517200" y="1261200"/>
            <a:ext cx="1677600" cy="10008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2800" dirty="0" smtClean="0">
                <a:solidFill>
                  <a:schemeClr val="bg1"/>
                </a:solidFill>
                <a:effectLst>
                  <a:outerShdw blurRad="38100" dist="38100" dir="2700000" algn="tl">
                    <a:srgbClr val="000000">
                      <a:alpha val="43137"/>
                    </a:srgbClr>
                  </a:outerShdw>
                </a:effectLst>
              </a:rPr>
              <a:t>Web Server</a:t>
            </a:r>
            <a:endParaRPr kumimoji="0" lang="en-US" sz="2800" b="0" i="0" u="none" strike="noStrike" cap="none" normalizeH="0" baseline="0" dirty="0" smtClean="0">
              <a:solidFill>
                <a:schemeClr val="bg1"/>
              </a:solidFill>
              <a:effectLst>
                <a:outerShdw blurRad="38100" dist="38100" dir="2700000" algn="tl">
                  <a:srgbClr val="000000">
                    <a:alpha val="43137"/>
                  </a:srgbClr>
                </a:outerShdw>
              </a:effectLst>
            </a:endParaRPr>
          </a:p>
        </p:txBody>
      </p:sp>
      <p:grpSp>
        <p:nvGrpSpPr>
          <p:cNvPr id="3" name="Group 41"/>
          <p:cNvGrpSpPr/>
          <p:nvPr/>
        </p:nvGrpSpPr>
        <p:grpSpPr>
          <a:xfrm>
            <a:off x="2001600" y="1137600"/>
            <a:ext cx="4420800" cy="591988"/>
            <a:chOff x="2001600" y="1137600"/>
            <a:chExt cx="4420800" cy="591988"/>
          </a:xfrm>
        </p:grpSpPr>
        <p:cxnSp>
          <p:nvCxnSpPr>
            <p:cNvPr id="6" name="Straight Arrow Connector 5"/>
            <p:cNvCxnSpPr/>
            <p:nvPr/>
          </p:nvCxnSpPr>
          <p:spPr>
            <a:xfrm>
              <a:off x="2073600" y="1728000"/>
              <a:ext cx="43488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001600" y="1137600"/>
              <a:ext cx="3568862" cy="400110"/>
            </a:xfrm>
            <a:prstGeom prst="rect">
              <a:avLst/>
            </a:prstGeom>
            <a:noFill/>
          </p:spPr>
          <p:txBody>
            <a:bodyPr wrap="none" rtlCol="0">
              <a:spAutoFit/>
            </a:bodyPr>
            <a:lstStyle/>
            <a:p>
              <a:r>
                <a:rPr lang="en-US" sz="2000" dirty="0" smtClean="0"/>
                <a:t>http://myserver.com/Products/</a:t>
              </a:r>
              <a:endParaRPr lang="en-US" sz="2000" dirty="0"/>
            </a:p>
          </p:txBody>
        </p:sp>
      </p:grpSp>
      <p:grpSp>
        <p:nvGrpSpPr>
          <p:cNvPr id="5" name="Group 42"/>
          <p:cNvGrpSpPr/>
          <p:nvPr/>
        </p:nvGrpSpPr>
        <p:grpSpPr>
          <a:xfrm>
            <a:off x="253200" y="3271800"/>
            <a:ext cx="4527600" cy="1000800"/>
            <a:chOff x="253200" y="3514800"/>
            <a:chExt cx="4527600" cy="1000800"/>
          </a:xfrm>
        </p:grpSpPr>
        <p:sp>
          <p:nvSpPr>
            <p:cNvPr id="19" name="Rectangle 18"/>
            <p:cNvSpPr/>
            <p:nvPr/>
          </p:nvSpPr>
          <p:spPr bwMode="blackGray">
            <a:xfrm>
              <a:off x="1225200" y="3514800"/>
              <a:ext cx="3555600" cy="10008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err="1" smtClean="0">
                  <a:solidFill>
                    <a:schemeClr val="bg1"/>
                  </a:solidFill>
                  <a:effectLst>
                    <a:outerShdw blurRad="38100" dist="38100" dir="2700000" algn="tl">
                      <a:srgbClr val="000000">
                        <a:alpha val="43137"/>
                      </a:srgbClr>
                    </a:outerShdw>
                  </a:effectLst>
                </a:rPr>
                <a:t>ProductsController</a:t>
              </a:r>
              <a:endParaRPr kumimoji="0" lang="en-US" sz="2800" b="0" i="0" u="none" strike="noStrike" cap="none" normalizeH="0" baseline="0" dirty="0" smtClean="0">
                <a:solidFill>
                  <a:schemeClr val="bg1"/>
                </a:solidFill>
                <a:effectLst>
                  <a:outerShdw blurRad="38100" dist="38100" dir="2700000" algn="tl">
                    <a:srgbClr val="000000">
                      <a:alpha val="43137"/>
                    </a:srgbClr>
                  </a:outerShdw>
                </a:effectLst>
              </a:endParaRPr>
            </a:p>
            <a:p>
              <a:pPr marL="0" marR="0" indent="0" algn="ctr" defTabSz="1096963" rtl="0" eaLnBrk="1" fontAlgn="base" latinLnBrk="0" hangingPunct="1">
                <a:lnSpc>
                  <a:spcPct val="100000"/>
                </a:lnSpc>
                <a:spcBef>
                  <a:spcPct val="0"/>
                </a:spcBef>
                <a:spcAft>
                  <a:spcPct val="0"/>
                </a:spcAft>
                <a:buClrTx/>
                <a:buSzTx/>
                <a:buFontTx/>
                <a:buNone/>
                <a:tabLst/>
              </a:pPr>
              <a:r>
                <a:rPr lang="en-US" sz="2800" dirty="0" smtClean="0">
                  <a:solidFill>
                    <a:schemeClr val="bg1"/>
                  </a:solidFill>
                  <a:effectLst>
                    <a:outerShdw blurRad="38100" dist="38100" dir="2700000" algn="tl">
                      <a:srgbClr val="000000">
                        <a:alpha val="43137"/>
                      </a:srgbClr>
                    </a:outerShdw>
                  </a:effectLst>
                </a:rPr>
                <a:t>(Controller)</a:t>
              </a:r>
              <a:endParaRPr kumimoji="0" lang="en-US" sz="2800" b="0" i="0" u="none" strike="noStrike" cap="none" normalizeH="0" baseline="0" dirty="0" smtClean="0">
                <a:solidFill>
                  <a:schemeClr val="bg1"/>
                </a:solidFill>
                <a:effectLst>
                  <a:outerShdw blurRad="38100" dist="38100" dir="2700000" algn="tl">
                    <a:srgbClr val="000000">
                      <a:alpha val="43137"/>
                    </a:srgbClr>
                  </a:outerShdw>
                </a:effectLst>
              </a:endParaRPr>
            </a:p>
          </p:txBody>
        </p:sp>
        <p:cxnSp>
          <p:nvCxnSpPr>
            <p:cNvPr id="22" name="Straight Arrow Connector 21"/>
            <p:cNvCxnSpPr/>
            <p:nvPr/>
          </p:nvCxnSpPr>
          <p:spPr>
            <a:xfrm flipV="1">
              <a:off x="253200" y="4010400"/>
              <a:ext cx="884400" cy="84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7" name="Group 43"/>
          <p:cNvGrpSpPr/>
          <p:nvPr/>
        </p:nvGrpSpPr>
        <p:grpSpPr>
          <a:xfrm>
            <a:off x="2192400" y="4287000"/>
            <a:ext cx="1677600" cy="1867200"/>
            <a:chOff x="2192400" y="4530000"/>
            <a:chExt cx="1677600" cy="1867200"/>
          </a:xfrm>
        </p:grpSpPr>
        <p:cxnSp>
          <p:nvCxnSpPr>
            <p:cNvPr id="26" name="Straight Arrow Connector 25"/>
            <p:cNvCxnSpPr/>
            <p:nvPr/>
          </p:nvCxnSpPr>
          <p:spPr>
            <a:xfrm rot="16200000" flipH="1">
              <a:off x="2589300" y="4943700"/>
              <a:ext cx="834000" cy="66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bwMode="blackGray">
            <a:xfrm>
              <a:off x="2192400" y="5396400"/>
              <a:ext cx="1677600" cy="10008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2800" dirty="0" smtClean="0">
                  <a:solidFill>
                    <a:schemeClr val="bg1"/>
                  </a:solidFill>
                  <a:effectLst>
                    <a:outerShdw blurRad="38100" dist="38100" dir="2700000" algn="tl">
                      <a:srgbClr val="000000">
                        <a:alpha val="43137"/>
                      </a:srgbClr>
                    </a:outerShdw>
                  </a:effectLst>
                </a:rPr>
                <a:t>Product</a:t>
              </a:r>
            </a:p>
            <a:p>
              <a:pPr marL="0" marR="0" indent="0" algn="ctr" defTabSz="10969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solidFill>
                    <a:schemeClr val="bg1"/>
                  </a:solidFill>
                  <a:effectLst>
                    <a:outerShdw blurRad="38100" dist="38100" dir="2700000" algn="tl">
                      <a:srgbClr val="000000">
                        <a:alpha val="43137"/>
                      </a:srgbClr>
                    </a:outerShdw>
                  </a:effectLst>
                </a:rPr>
                <a:t>(Model)</a:t>
              </a:r>
            </a:p>
          </p:txBody>
        </p:sp>
      </p:grpSp>
      <p:grpSp>
        <p:nvGrpSpPr>
          <p:cNvPr id="8" name="Group 44"/>
          <p:cNvGrpSpPr/>
          <p:nvPr/>
        </p:nvGrpSpPr>
        <p:grpSpPr>
          <a:xfrm>
            <a:off x="3912000" y="5142600"/>
            <a:ext cx="2013600" cy="1000800"/>
            <a:chOff x="3912000" y="5385600"/>
            <a:chExt cx="2013600" cy="1000800"/>
          </a:xfrm>
        </p:grpSpPr>
        <p:sp>
          <p:nvSpPr>
            <p:cNvPr id="29" name="Can 28"/>
            <p:cNvSpPr/>
            <p:nvPr/>
          </p:nvSpPr>
          <p:spPr bwMode="blackGray">
            <a:xfrm>
              <a:off x="4809600" y="5385600"/>
              <a:ext cx="1116000" cy="1000800"/>
            </a:xfrm>
            <a:prstGeom prst="can">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solidFill>
                    <a:schemeClr val="bg1"/>
                  </a:solidFill>
                  <a:effectLst>
                    <a:outerShdw blurRad="38100" dist="38100" dir="2700000" algn="tl">
                      <a:srgbClr val="000000">
                        <a:alpha val="43137"/>
                      </a:srgbClr>
                    </a:outerShdw>
                  </a:effectLst>
                </a:rPr>
                <a:t>SQL</a:t>
              </a:r>
            </a:p>
          </p:txBody>
        </p:sp>
        <p:cxnSp>
          <p:nvCxnSpPr>
            <p:cNvPr id="35" name="Straight Arrow Connector 34"/>
            <p:cNvCxnSpPr/>
            <p:nvPr/>
          </p:nvCxnSpPr>
          <p:spPr>
            <a:xfrm flipV="1">
              <a:off x="3912000" y="5854800"/>
              <a:ext cx="884400" cy="84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9" name="Group 46"/>
          <p:cNvGrpSpPr/>
          <p:nvPr/>
        </p:nvGrpSpPr>
        <p:grpSpPr>
          <a:xfrm>
            <a:off x="4834800" y="3915000"/>
            <a:ext cx="3373200" cy="1044000"/>
            <a:chOff x="4834800" y="4158000"/>
            <a:chExt cx="3373200" cy="1044000"/>
          </a:xfrm>
        </p:grpSpPr>
        <p:sp>
          <p:nvSpPr>
            <p:cNvPr id="37" name="Rectangle 36"/>
            <p:cNvSpPr/>
            <p:nvPr/>
          </p:nvSpPr>
          <p:spPr bwMode="blackGray">
            <a:xfrm>
              <a:off x="6490800" y="4201200"/>
              <a:ext cx="1717200" cy="10008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2800" dirty="0" smtClean="0">
                  <a:solidFill>
                    <a:schemeClr val="bg1"/>
                  </a:solidFill>
                  <a:effectLst>
                    <a:outerShdw blurRad="38100" dist="38100" dir="2700000" algn="tl">
                      <a:srgbClr val="000000">
                        <a:alpha val="43137"/>
                      </a:srgbClr>
                    </a:outerShdw>
                  </a:effectLst>
                </a:rPr>
                <a:t>Edit.aspx</a:t>
              </a:r>
            </a:p>
            <a:p>
              <a:pPr marL="0" marR="0" indent="0" algn="ctr" defTabSz="10969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solidFill>
                    <a:schemeClr val="bg1"/>
                  </a:solidFill>
                  <a:effectLst>
                    <a:outerShdw blurRad="38100" dist="38100" dir="2700000" algn="tl">
                      <a:srgbClr val="000000">
                        <a:alpha val="43137"/>
                      </a:srgbClr>
                    </a:outerShdw>
                  </a:effectLst>
                </a:rPr>
                <a:t>(View)</a:t>
              </a:r>
            </a:p>
          </p:txBody>
        </p:sp>
        <p:cxnSp>
          <p:nvCxnSpPr>
            <p:cNvPr id="38" name="Straight Arrow Connector 37"/>
            <p:cNvCxnSpPr/>
            <p:nvPr/>
          </p:nvCxnSpPr>
          <p:spPr>
            <a:xfrm>
              <a:off x="4834800" y="4158000"/>
              <a:ext cx="1558800" cy="4500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40" name="TextBox 39"/>
          <p:cNvSpPr txBox="1"/>
          <p:nvPr/>
        </p:nvSpPr>
        <p:spPr>
          <a:xfrm>
            <a:off x="2017200" y="1907190"/>
            <a:ext cx="4224490" cy="400110"/>
          </a:xfrm>
          <a:prstGeom prst="rect">
            <a:avLst/>
          </a:prstGeom>
          <a:noFill/>
        </p:spPr>
        <p:txBody>
          <a:bodyPr wrap="none" rtlCol="0">
            <a:spAutoFit/>
          </a:bodyPr>
          <a:lstStyle/>
          <a:p>
            <a:r>
              <a:rPr lang="en-US" sz="2000" dirty="0" smtClean="0"/>
              <a:t>http://myserver.com/Products/Edit/5</a:t>
            </a:r>
            <a:endParaRPr lang="en-US" sz="2000" dirty="0"/>
          </a:p>
        </p:txBody>
      </p:sp>
      <p:grpSp>
        <p:nvGrpSpPr>
          <p:cNvPr id="10" name="Group 48"/>
          <p:cNvGrpSpPr/>
          <p:nvPr/>
        </p:nvGrpSpPr>
        <p:grpSpPr>
          <a:xfrm>
            <a:off x="4840800" y="2819400"/>
            <a:ext cx="3374400" cy="1000800"/>
            <a:chOff x="4840800" y="3062400"/>
            <a:chExt cx="3374400" cy="1000800"/>
          </a:xfrm>
        </p:grpSpPr>
        <p:grpSp>
          <p:nvGrpSpPr>
            <p:cNvPr id="11" name="Group 45"/>
            <p:cNvGrpSpPr/>
            <p:nvPr/>
          </p:nvGrpSpPr>
          <p:grpSpPr>
            <a:xfrm>
              <a:off x="4840800" y="3062400"/>
              <a:ext cx="3374400" cy="1000800"/>
              <a:chOff x="4840800" y="3062400"/>
              <a:chExt cx="3374400" cy="1000800"/>
            </a:xfrm>
          </p:grpSpPr>
          <p:cxnSp>
            <p:nvCxnSpPr>
              <p:cNvPr id="25" name="Straight Arrow Connector 24"/>
              <p:cNvCxnSpPr/>
              <p:nvPr/>
            </p:nvCxnSpPr>
            <p:spPr>
              <a:xfrm flipV="1">
                <a:off x="4840800" y="3657600"/>
                <a:ext cx="1610400" cy="3120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bwMode="blackGray">
              <a:xfrm>
                <a:off x="6496800" y="3062400"/>
                <a:ext cx="1718400" cy="10008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2800" dirty="0" smtClean="0">
                    <a:solidFill>
                      <a:schemeClr val="bg1"/>
                    </a:solidFill>
                    <a:effectLst>
                      <a:outerShdw blurRad="38100" dist="38100" dir="2700000" algn="tl">
                        <a:srgbClr val="000000">
                          <a:alpha val="43137"/>
                        </a:srgbClr>
                      </a:outerShdw>
                    </a:effectLst>
                  </a:rPr>
                  <a:t>List.aspx</a:t>
                </a:r>
              </a:p>
              <a:p>
                <a:pPr marL="0" marR="0" indent="0" algn="ctr" defTabSz="10969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solidFill>
                      <a:schemeClr val="bg1"/>
                    </a:solidFill>
                    <a:effectLst>
                      <a:outerShdw blurRad="38100" dist="38100" dir="2700000" algn="tl">
                        <a:srgbClr val="000000">
                          <a:alpha val="43137"/>
                        </a:srgbClr>
                      </a:outerShdw>
                    </a:effectLst>
                  </a:rPr>
                  <a:t>(View)</a:t>
                </a:r>
              </a:p>
            </p:txBody>
          </p:sp>
        </p:grpSp>
        <p:sp>
          <p:nvSpPr>
            <p:cNvPr id="48" name="TextBox 47"/>
            <p:cNvSpPr txBox="1"/>
            <p:nvPr/>
          </p:nvSpPr>
          <p:spPr>
            <a:xfrm rot="20990033">
              <a:off x="4942701" y="3426940"/>
              <a:ext cx="1200900" cy="369332"/>
            </a:xfrm>
            <a:prstGeom prst="rect">
              <a:avLst/>
            </a:prstGeom>
            <a:noFill/>
          </p:spPr>
          <p:txBody>
            <a:bodyPr wrap="square" rtlCol="0">
              <a:spAutoFit/>
            </a:bodyPr>
            <a:lstStyle/>
            <a:p>
              <a:r>
                <a:rPr lang="en-US" dirty="0" err="1" smtClean="0"/>
                <a:t>ViewData</a:t>
              </a:r>
              <a:endParaRPr lang="en-US" dirty="0"/>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Controller</a:t>
            </a:r>
            <a:endParaRPr lang="en-US" dirty="0"/>
          </a:p>
        </p:txBody>
      </p:sp>
      <p:sp>
        <p:nvSpPr>
          <p:cNvPr id="3" name="Content Placeholder 2"/>
          <p:cNvSpPr>
            <a:spLocks noGrp="1"/>
          </p:cNvSpPr>
          <p:nvPr>
            <p:ph idx="1"/>
          </p:nvPr>
        </p:nvSpPr>
        <p:spPr>
          <a:xfrm>
            <a:off x="381000" y="1412875"/>
            <a:ext cx="8382000" cy="3016210"/>
          </a:xfrm>
        </p:spPr>
        <p:txBody>
          <a:bodyPr>
            <a:normAutofit/>
          </a:bodyPr>
          <a:lstStyle/>
          <a:p>
            <a:r>
              <a:rPr lang="en-US" dirty="0" smtClean="0"/>
              <a:t>Base Controller Class</a:t>
            </a:r>
          </a:p>
          <a:p>
            <a:pPr lvl="1"/>
            <a:r>
              <a:rPr lang="en-US" dirty="0" smtClean="0"/>
              <a:t>Basic Functionality most folks will use</a:t>
            </a:r>
          </a:p>
          <a:p>
            <a:r>
              <a:rPr lang="en-US" dirty="0" err="1" smtClean="0"/>
              <a:t>IController</a:t>
            </a:r>
            <a:r>
              <a:rPr lang="en-US" dirty="0" smtClean="0"/>
              <a:t> Interface</a:t>
            </a:r>
          </a:p>
          <a:p>
            <a:pPr lvl="1"/>
            <a:r>
              <a:rPr lang="en-US" dirty="0" smtClean="0"/>
              <a:t>Ultimate Control for the Control Freak</a:t>
            </a:r>
          </a:p>
          <a:p>
            <a:r>
              <a:rPr lang="en-US" dirty="0" err="1" smtClean="0"/>
              <a:t>IControllerFactory</a:t>
            </a:r>
            <a:endParaRPr lang="en-US" dirty="0" smtClean="0"/>
          </a:p>
          <a:p>
            <a:pPr lvl="1"/>
            <a:r>
              <a:rPr lang="en-US" dirty="0" smtClean="0"/>
              <a:t>For plugging in your own stuff (IOC, etc)</a:t>
            </a:r>
            <a:endParaRPr lang="en-US" dirty="0"/>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dirty="0" smtClean="0"/>
              <a:t>Basic Controller Handling</a:t>
            </a:r>
            <a:endParaRPr lang="en-US" dirty="0"/>
          </a:p>
        </p:txBody>
      </p:sp>
      <p:sp>
        <p:nvSpPr>
          <p:cNvPr id="5" name="Content Placeholder 4"/>
          <p:cNvSpPr>
            <a:spLocks noGrp="1"/>
          </p:cNvSpPr>
          <p:nvPr>
            <p:ph idx="1"/>
          </p:nvPr>
        </p:nvSpPr>
        <p:spPr>
          <a:xfrm>
            <a:off x="457200" y="1219200"/>
            <a:ext cx="8229600" cy="2133601"/>
          </a:xfrm>
        </p:spPr>
        <p:txBody>
          <a:bodyPr>
            <a:normAutofit lnSpcReduction="10000"/>
          </a:bodyPr>
          <a:lstStyle/>
          <a:p>
            <a:r>
              <a:rPr lang="en-US" dirty="0" smtClean="0"/>
              <a:t>Scenarios, Goals and Design</a:t>
            </a:r>
          </a:p>
          <a:p>
            <a:pPr lvl="1"/>
            <a:r>
              <a:rPr lang="en-US" dirty="0" smtClean="0"/>
              <a:t>URLs route to controller “actions”, not pages – mark actions in Controller.</a:t>
            </a:r>
          </a:p>
          <a:p>
            <a:pPr lvl="1"/>
            <a:r>
              <a:rPr lang="en-US" dirty="0" smtClean="0"/>
              <a:t>Controller executes logic, chooses view.</a:t>
            </a:r>
          </a:p>
          <a:p>
            <a:pPr lvl="1"/>
            <a:r>
              <a:rPr lang="en-US" b="1" i="1" dirty="0" smtClean="0"/>
              <a:t>All public methods are accessible</a:t>
            </a:r>
          </a:p>
        </p:txBody>
      </p:sp>
      <p:sp>
        <p:nvSpPr>
          <p:cNvPr id="6" name="TextBox 5"/>
          <p:cNvSpPr txBox="1"/>
          <p:nvPr/>
        </p:nvSpPr>
        <p:spPr>
          <a:xfrm>
            <a:off x="685800" y="3693855"/>
            <a:ext cx="6705600" cy="2554545"/>
          </a:xfrm>
          <a:prstGeom prst="rect">
            <a:avLst/>
          </a:prstGeom>
          <a:solidFill>
            <a:schemeClr val="accent3">
              <a:lumMod val="40000"/>
              <a:lumOff val="60000"/>
            </a:schemeClr>
          </a:solidFill>
        </p:spPr>
        <p:txBody>
          <a:bodyPr wrap="square" rtlCol="0">
            <a:spAutoFit/>
          </a:bodyPr>
          <a:lstStyle/>
          <a:p>
            <a:r>
              <a:rPr lang="en-US" sz="2000" dirty="0" smtClean="0">
                <a:solidFill>
                  <a:schemeClr val="tx1">
                    <a:lumMod val="10000"/>
                  </a:schemeClr>
                </a:solidFill>
                <a:latin typeface="Consolas" pitchFamily="49" charset="0"/>
                <a:cs typeface="Courier New" pitchFamily="49" charset="0"/>
              </a:rPr>
              <a:t>public void </a:t>
            </a:r>
            <a:r>
              <a:rPr lang="en-US" sz="2000" dirty="0" err="1" smtClean="0">
                <a:solidFill>
                  <a:schemeClr val="tx1">
                    <a:lumMod val="10000"/>
                  </a:schemeClr>
                </a:solidFill>
                <a:latin typeface="Consolas" pitchFamily="49" charset="0"/>
                <a:cs typeface="Courier New" pitchFamily="49" charset="0"/>
              </a:rPr>
              <a:t>ShowPost</a:t>
            </a:r>
            <a:r>
              <a:rPr lang="en-US" sz="2000" dirty="0" smtClean="0">
                <a:solidFill>
                  <a:schemeClr val="tx1">
                    <a:lumMod val="10000"/>
                  </a:schemeClr>
                </a:solidFill>
                <a:latin typeface="Consolas" pitchFamily="49" charset="0"/>
                <a:cs typeface="Courier New" pitchFamily="49" charset="0"/>
              </a:rPr>
              <a:t>(</a:t>
            </a:r>
            <a:r>
              <a:rPr lang="en-US" sz="2000" dirty="0" err="1" smtClean="0">
                <a:solidFill>
                  <a:schemeClr val="tx1">
                    <a:lumMod val="10000"/>
                  </a:schemeClr>
                </a:solidFill>
                <a:latin typeface="Consolas" pitchFamily="49" charset="0"/>
                <a:cs typeface="Courier New" pitchFamily="49" charset="0"/>
              </a:rPr>
              <a:t>int</a:t>
            </a:r>
            <a:r>
              <a:rPr lang="en-US" sz="2000" dirty="0" smtClean="0">
                <a:solidFill>
                  <a:schemeClr val="tx1">
                    <a:lumMod val="10000"/>
                  </a:schemeClr>
                </a:solidFill>
                <a:latin typeface="Consolas" pitchFamily="49" charset="0"/>
                <a:cs typeface="Courier New" pitchFamily="49" charset="0"/>
              </a:rPr>
              <a:t> id) {</a:t>
            </a:r>
          </a:p>
          <a:p>
            <a:r>
              <a:rPr lang="en-US" sz="2000" dirty="0" smtClean="0">
                <a:solidFill>
                  <a:schemeClr val="tx1">
                    <a:lumMod val="10000"/>
                  </a:schemeClr>
                </a:solidFill>
                <a:latin typeface="Consolas" pitchFamily="49" charset="0"/>
                <a:cs typeface="Courier New" pitchFamily="49" charset="0"/>
              </a:rPr>
              <a:t>     Post p = </a:t>
            </a:r>
            <a:r>
              <a:rPr lang="en-US" sz="2000" dirty="0" err="1" smtClean="0">
                <a:solidFill>
                  <a:schemeClr val="tx1">
                    <a:lumMod val="10000"/>
                  </a:schemeClr>
                </a:solidFill>
                <a:latin typeface="Consolas" pitchFamily="49" charset="0"/>
                <a:cs typeface="Courier New" pitchFamily="49" charset="0"/>
              </a:rPr>
              <a:t>PostRepository.GetPostById</a:t>
            </a:r>
            <a:r>
              <a:rPr lang="en-US" sz="2000" dirty="0" smtClean="0">
                <a:solidFill>
                  <a:schemeClr val="tx1">
                    <a:lumMod val="10000"/>
                  </a:schemeClr>
                </a:solidFill>
                <a:latin typeface="Consolas" pitchFamily="49" charset="0"/>
                <a:cs typeface="Courier New" pitchFamily="49" charset="0"/>
              </a:rPr>
              <a:t>(id);</a:t>
            </a:r>
          </a:p>
          <a:p>
            <a:r>
              <a:rPr lang="en-US" sz="2000" dirty="0" smtClean="0">
                <a:solidFill>
                  <a:schemeClr val="tx1">
                    <a:lumMod val="10000"/>
                  </a:schemeClr>
                </a:solidFill>
                <a:latin typeface="Consolas" pitchFamily="49" charset="0"/>
                <a:cs typeface="Courier New" pitchFamily="49" charset="0"/>
              </a:rPr>
              <a:t>     if (p != null) {</a:t>
            </a:r>
          </a:p>
          <a:p>
            <a:r>
              <a:rPr lang="en-US" sz="2000" dirty="0" smtClean="0">
                <a:solidFill>
                  <a:schemeClr val="tx1">
                    <a:lumMod val="10000"/>
                  </a:schemeClr>
                </a:solidFill>
                <a:latin typeface="Consolas" pitchFamily="49" charset="0"/>
                <a:cs typeface="Courier New" pitchFamily="49" charset="0"/>
              </a:rPr>
              <a:t>         </a:t>
            </a:r>
            <a:r>
              <a:rPr lang="en-US" sz="2000" dirty="0" err="1" smtClean="0">
                <a:solidFill>
                  <a:schemeClr val="tx1">
                    <a:lumMod val="10000"/>
                  </a:schemeClr>
                </a:solidFill>
                <a:latin typeface="Consolas" pitchFamily="49" charset="0"/>
                <a:cs typeface="Courier New" pitchFamily="49" charset="0"/>
              </a:rPr>
              <a:t>RenderView</a:t>
            </a:r>
            <a:r>
              <a:rPr lang="en-US" sz="2000" dirty="0" smtClean="0">
                <a:solidFill>
                  <a:schemeClr val="tx1">
                    <a:lumMod val="10000"/>
                  </a:schemeClr>
                </a:solidFill>
                <a:latin typeface="Consolas" pitchFamily="49" charset="0"/>
                <a:cs typeface="Courier New" pitchFamily="49" charset="0"/>
              </a:rPr>
              <a:t>("</a:t>
            </a:r>
            <a:r>
              <a:rPr lang="en-US" sz="2000" dirty="0" err="1" smtClean="0">
                <a:solidFill>
                  <a:schemeClr val="tx1">
                    <a:lumMod val="10000"/>
                  </a:schemeClr>
                </a:solidFill>
                <a:latin typeface="Consolas" pitchFamily="49" charset="0"/>
                <a:cs typeface="Courier New" pitchFamily="49" charset="0"/>
              </a:rPr>
              <a:t>showpost</a:t>
            </a:r>
            <a:r>
              <a:rPr lang="en-US" sz="2000" dirty="0" smtClean="0">
                <a:solidFill>
                  <a:schemeClr val="tx1">
                    <a:lumMod val="10000"/>
                  </a:schemeClr>
                </a:solidFill>
                <a:latin typeface="Consolas" pitchFamily="49" charset="0"/>
                <a:cs typeface="Courier New" pitchFamily="49" charset="0"/>
              </a:rPr>
              <a:t>", p);</a:t>
            </a:r>
          </a:p>
          <a:p>
            <a:r>
              <a:rPr lang="en-US" sz="2000" dirty="0" smtClean="0">
                <a:solidFill>
                  <a:schemeClr val="tx1">
                    <a:lumMod val="10000"/>
                  </a:schemeClr>
                </a:solidFill>
                <a:latin typeface="Consolas" pitchFamily="49" charset="0"/>
                <a:cs typeface="Courier New" pitchFamily="49" charset="0"/>
              </a:rPr>
              <a:t>     } else {</a:t>
            </a:r>
          </a:p>
          <a:p>
            <a:r>
              <a:rPr lang="en-US" sz="2000" dirty="0" smtClean="0">
                <a:solidFill>
                  <a:schemeClr val="tx1">
                    <a:lumMod val="10000"/>
                  </a:schemeClr>
                </a:solidFill>
                <a:latin typeface="Consolas" pitchFamily="49" charset="0"/>
                <a:cs typeface="Courier New" pitchFamily="49" charset="0"/>
              </a:rPr>
              <a:t>         </a:t>
            </a:r>
            <a:r>
              <a:rPr lang="en-US" sz="2000" dirty="0" err="1" smtClean="0">
                <a:solidFill>
                  <a:schemeClr val="tx1">
                    <a:lumMod val="10000"/>
                  </a:schemeClr>
                </a:solidFill>
                <a:latin typeface="Consolas" pitchFamily="49" charset="0"/>
                <a:cs typeface="Courier New" pitchFamily="49" charset="0"/>
              </a:rPr>
              <a:t>RenderView</a:t>
            </a:r>
            <a:r>
              <a:rPr lang="en-US" sz="2000" dirty="0" smtClean="0">
                <a:solidFill>
                  <a:schemeClr val="tx1">
                    <a:lumMod val="10000"/>
                  </a:schemeClr>
                </a:solidFill>
                <a:latin typeface="Consolas" pitchFamily="49" charset="0"/>
                <a:cs typeface="Courier New" pitchFamily="49" charset="0"/>
              </a:rPr>
              <a:t>("</a:t>
            </a:r>
            <a:r>
              <a:rPr lang="en-US" sz="2000" dirty="0" err="1" smtClean="0">
                <a:solidFill>
                  <a:schemeClr val="tx1">
                    <a:lumMod val="10000"/>
                  </a:schemeClr>
                </a:solidFill>
                <a:latin typeface="Consolas" pitchFamily="49" charset="0"/>
                <a:cs typeface="Courier New" pitchFamily="49" charset="0"/>
              </a:rPr>
              <a:t>nosuchpost</a:t>
            </a:r>
            <a:r>
              <a:rPr lang="en-US" sz="2000" dirty="0" smtClean="0">
                <a:solidFill>
                  <a:schemeClr val="tx1">
                    <a:lumMod val="10000"/>
                  </a:schemeClr>
                </a:solidFill>
                <a:latin typeface="Consolas" pitchFamily="49" charset="0"/>
                <a:cs typeface="Courier New" pitchFamily="49" charset="0"/>
              </a:rPr>
              <a:t>", id);</a:t>
            </a:r>
          </a:p>
          <a:p>
            <a:r>
              <a:rPr lang="en-US" sz="2000" dirty="0" smtClean="0">
                <a:solidFill>
                  <a:schemeClr val="tx1">
                    <a:lumMod val="10000"/>
                  </a:schemeClr>
                </a:solidFill>
                <a:latin typeface="Consolas" pitchFamily="49" charset="0"/>
                <a:cs typeface="Courier New" pitchFamily="49" charset="0"/>
              </a:rPr>
              <a:t>     }</a:t>
            </a:r>
          </a:p>
          <a:p>
            <a:r>
              <a:rPr lang="en-US" sz="2000" dirty="0" smtClean="0">
                <a:solidFill>
                  <a:schemeClr val="tx1">
                    <a:lumMod val="10000"/>
                  </a:schemeClr>
                </a:solidFill>
                <a:latin typeface="Consolas" pitchFamily="49" charset="0"/>
                <a:cs typeface="Courier New" pitchFamily="49" charset="0"/>
              </a:rPr>
              <a:t>}</a:t>
            </a: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Controller Base Class</a:t>
            </a:r>
            <a:endParaRPr lang="en-US" dirty="0"/>
          </a:p>
        </p:txBody>
      </p:sp>
      <p:sp>
        <p:nvSpPr>
          <p:cNvPr id="3" name="Content Placeholder 2"/>
          <p:cNvSpPr>
            <a:spLocks noGrp="1"/>
          </p:cNvSpPr>
          <p:nvPr>
            <p:ph idx="1"/>
          </p:nvPr>
        </p:nvSpPr>
        <p:spPr>
          <a:xfrm>
            <a:off x="381000" y="1412874"/>
            <a:ext cx="8763000" cy="2244725"/>
          </a:xfrm>
        </p:spPr>
        <p:txBody>
          <a:bodyPr>
            <a:noAutofit/>
          </a:bodyPr>
          <a:lstStyle/>
          <a:p>
            <a:pPr>
              <a:buNone/>
            </a:pPr>
            <a:r>
              <a:rPr lang="en-US" sz="1800" dirty="0" smtClean="0">
                <a:latin typeface="Consolas" pitchFamily="49" charset="0"/>
              </a:rPr>
              <a:t>public </a:t>
            </a:r>
            <a:r>
              <a:rPr lang="en-US" sz="1800" dirty="0">
                <a:latin typeface="Consolas" pitchFamily="49" charset="0"/>
              </a:rPr>
              <a:t>class Controller : </a:t>
            </a:r>
            <a:r>
              <a:rPr lang="en-US" sz="1800" dirty="0" err="1" smtClean="0">
                <a:latin typeface="Consolas" pitchFamily="49" charset="0"/>
              </a:rPr>
              <a:t>IController</a:t>
            </a:r>
            <a:r>
              <a:rPr lang="en-US" sz="1800" dirty="0" smtClean="0">
                <a:latin typeface="Consolas" pitchFamily="49" charset="0"/>
              </a:rPr>
              <a:t> {</a:t>
            </a:r>
            <a:endParaRPr lang="en-US" sz="1800" dirty="0">
              <a:latin typeface="Consolas" pitchFamily="49" charset="0"/>
            </a:endParaRPr>
          </a:p>
          <a:p>
            <a:pPr>
              <a:buNone/>
            </a:pPr>
            <a:r>
              <a:rPr lang="en-US" sz="1800" dirty="0" smtClean="0">
                <a:latin typeface="Consolas" pitchFamily="49" charset="0"/>
              </a:rPr>
              <a:t>   …</a:t>
            </a:r>
          </a:p>
          <a:p>
            <a:pPr>
              <a:buNone/>
            </a:pPr>
            <a:r>
              <a:rPr lang="en-US" sz="1800" dirty="0" smtClean="0">
                <a:latin typeface="Consolas" pitchFamily="49" charset="0"/>
              </a:rPr>
              <a:t>   protected virtual void Execute(</a:t>
            </a:r>
            <a:r>
              <a:rPr lang="en-US" sz="1800" dirty="0" err="1" smtClean="0">
                <a:latin typeface="Consolas" pitchFamily="49" charset="0"/>
              </a:rPr>
              <a:t>ControllerContext</a:t>
            </a:r>
            <a:r>
              <a:rPr lang="en-US" sz="1800" dirty="0" smtClean="0">
                <a:latin typeface="Consolas" pitchFamily="49" charset="0"/>
              </a:rPr>
              <a:t> </a:t>
            </a:r>
            <a:r>
              <a:rPr lang="en-US" sz="1800" dirty="0" err="1">
                <a:latin typeface="Consolas" pitchFamily="49" charset="0"/>
              </a:rPr>
              <a:t>controllerContext</a:t>
            </a:r>
            <a:r>
              <a:rPr lang="en-US" sz="1800" dirty="0">
                <a:latin typeface="Consolas" pitchFamily="49" charset="0"/>
              </a:rPr>
              <a:t>);</a:t>
            </a:r>
          </a:p>
          <a:p>
            <a:pPr>
              <a:buNone/>
            </a:pPr>
            <a:r>
              <a:rPr lang="en-US" sz="1800" dirty="0" smtClean="0">
                <a:latin typeface="Consolas" pitchFamily="49" charset="0"/>
              </a:rPr>
              <a:t>   protected virtual void </a:t>
            </a:r>
            <a:r>
              <a:rPr lang="en-US" sz="1800" dirty="0" err="1" smtClean="0">
                <a:latin typeface="Consolas" pitchFamily="49" charset="0"/>
              </a:rPr>
              <a:t>HandleUnknownAction</a:t>
            </a:r>
            <a:r>
              <a:rPr lang="en-US" sz="1800" dirty="0" smtClean="0">
                <a:latin typeface="Consolas" pitchFamily="49" charset="0"/>
              </a:rPr>
              <a:t>(string </a:t>
            </a:r>
            <a:r>
              <a:rPr lang="en-US" sz="1800" dirty="0" err="1">
                <a:latin typeface="Consolas" pitchFamily="49" charset="0"/>
              </a:rPr>
              <a:t>actionName</a:t>
            </a:r>
            <a:r>
              <a:rPr lang="en-US" sz="1800" dirty="0">
                <a:latin typeface="Consolas" pitchFamily="49" charset="0"/>
              </a:rPr>
              <a:t>);</a:t>
            </a:r>
          </a:p>
          <a:p>
            <a:pPr>
              <a:buNone/>
            </a:pPr>
            <a:r>
              <a:rPr lang="en-US" sz="1800" dirty="0" smtClean="0">
                <a:latin typeface="Consolas" pitchFamily="49" charset="0"/>
              </a:rPr>
              <a:t>   protected virtual </a:t>
            </a:r>
            <a:r>
              <a:rPr lang="en-US" sz="1800" dirty="0" err="1" smtClean="0">
                <a:latin typeface="Consolas" pitchFamily="49" charset="0"/>
              </a:rPr>
              <a:t>bool</a:t>
            </a:r>
            <a:r>
              <a:rPr lang="en-US" sz="1800" dirty="0" smtClean="0">
                <a:latin typeface="Consolas" pitchFamily="49" charset="0"/>
              </a:rPr>
              <a:t> </a:t>
            </a:r>
            <a:r>
              <a:rPr lang="en-US" sz="1800" dirty="0" err="1">
                <a:latin typeface="Consolas" pitchFamily="49" charset="0"/>
              </a:rPr>
              <a:t>InvokeAction</a:t>
            </a:r>
            <a:r>
              <a:rPr lang="en-US" sz="1800" dirty="0">
                <a:latin typeface="Consolas" pitchFamily="49" charset="0"/>
              </a:rPr>
              <a:t>(string </a:t>
            </a:r>
            <a:r>
              <a:rPr lang="en-US" sz="1800" dirty="0" err="1">
                <a:latin typeface="Consolas" pitchFamily="49" charset="0"/>
              </a:rPr>
              <a:t>actionName</a:t>
            </a:r>
            <a:r>
              <a:rPr lang="en-US" sz="1800" dirty="0">
                <a:latin typeface="Consolas" pitchFamily="49" charset="0"/>
              </a:rPr>
              <a:t>);</a:t>
            </a:r>
          </a:p>
          <a:p>
            <a:pPr>
              <a:buNone/>
            </a:pPr>
            <a:r>
              <a:rPr lang="en-US" sz="1800" dirty="0" smtClean="0">
                <a:latin typeface="Consolas" pitchFamily="49" charset="0"/>
              </a:rPr>
              <a:t>   protected virtual void </a:t>
            </a:r>
            <a:r>
              <a:rPr lang="en-US" sz="1800" dirty="0" err="1">
                <a:latin typeface="Consolas" pitchFamily="49" charset="0"/>
              </a:rPr>
              <a:t>InvokeActionMethod</a:t>
            </a:r>
            <a:r>
              <a:rPr lang="en-US" sz="1800" dirty="0">
                <a:latin typeface="Consolas" pitchFamily="49" charset="0"/>
              </a:rPr>
              <a:t>(</a:t>
            </a:r>
            <a:r>
              <a:rPr lang="en-US" sz="1800" dirty="0" err="1">
                <a:latin typeface="Consolas" pitchFamily="49" charset="0"/>
              </a:rPr>
              <a:t>MethodInfo</a:t>
            </a:r>
            <a:r>
              <a:rPr lang="en-US" sz="1800" dirty="0">
                <a:latin typeface="Consolas" pitchFamily="49" charset="0"/>
              </a:rPr>
              <a:t> </a:t>
            </a:r>
            <a:r>
              <a:rPr lang="en-US" sz="1800" dirty="0" err="1">
                <a:latin typeface="Consolas" pitchFamily="49" charset="0"/>
              </a:rPr>
              <a:t>methodInfo</a:t>
            </a:r>
            <a:r>
              <a:rPr lang="en-US" sz="1800" dirty="0">
                <a:latin typeface="Consolas" pitchFamily="49" charset="0"/>
              </a:rPr>
              <a:t>);</a:t>
            </a:r>
          </a:p>
          <a:p>
            <a:pPr>
              <a:buNone/>
            </a:pPr>
            <a:r>
              <a:rPr lang="en-US" sz="1800" dirty="0" smtClean="0">
                <a:latin typeface="Consolas" pitchFamily="49" charset="0"/>
              </a:rPr>
              <a:t>   protected virtual </a:t>
            </a:r>
            <a:r>
              <a:rPr lang="en-US" sz="1800" dirty="0" err="1" smtClean="0">
                <a:latin typeface="Consolas" pitchFamily="49" charset="0"/>
              </a:rPr>
              <a:t>bool</a:t>
            </a:r>
            <a:r>
              <a:rPr lang="en-US" sz="1800" dirty="0" smtClean="0">
                <a:latin typeface="Consolas" pitchFamily="49" charset="0"/>
              </a:rPr>
              <a:t> </a:t>
            </a:r>
            <a:r>
              <a:rPr lang="en-US" sz="1800" dirty="0" err="1">
                <a:latin typeface="Consolas" pitchFamily="49" charset="0"/>
              </a:rPr>
              <a:t>OnError</a:t>
            </a:r>
            <a:r>
              <a:rPr lang="en-US" sz="1800" dirty="0">
                <a:latin typeface="Consolas" pitchFamily="49" charset="0"/>
              </a:rPr>
              <a:t>(string </a:t>
            </a:r>
            <a:r>
              <a:rPr lang="en-US" sz="1800" dirty="0" err="1">
                <a:latin typeface="Consolas" pitchFamily="49" charset="0"/>
              </a:rPr>
              <a:t>actionName</a:t>
            </a:r>
            <a:r>
              <a:rPr lang="en-US" sz="1800" dirty="0">
                <a:latin typeface="Consolas" pitchFamily="49" charset="0"/>
              </a:rPr>
              <a:t>, </a:t>
            </a:r>
            <a:endParaRPr lang="en-US" sz="1800" dirty="0" smtClean="0">
              <a:latin typeface="Consolas" pitchFamily="49" charset="0"/>
            </a:endParaRPr>
          </a:p>
          <a:p>
            <a:pPr>
              <a:buNone/>
            </a:pPr>
            <a:r>
              <a:rPr lang="en-US" sz="1800" dirty="0" smtClean="0">
                <a:latin typeface="Consolas" pitchFamily="49" charset="0"/>
              </a:rPr>
              <a:t>       </a:t>
            </a:r>
            <a:r>
              <a:rPr lang="en-US" sz="1800" dirty="0" err="1" smtClean="0">
                <a:latin typeface="Consolas" pitchFamily="49" charset="0"/>
              </a:rPr>
              <a:t>MethodInfo</a:t>
            </a:r>
            <a:r>
              <a:rPr lang="en-US" sz="1800" dirty="0" smtClean="0">
                <a:latin typeface="Consolas" pitchFamily="49" charset="0"/>
              </a:rPr>
              <a:t> </a:t>
            </a:r>
            <a:r>
              <a:rPr lang="en-US" sz="1800" dirty="0" err="1">
                <a:latin typeface="Consolas" pitchFamily="49" charset="0"/>
              </a:rPr>
              <a:t>methodInfo</a:t>
            </a:r>
            <a:r>
              <a:rPr lang="en-US" sz="1800" dirty="0">
                <a:latin typeface="Consolas" pitchFamily="49" charset="0"/>
              </a:rPr>
              <a:t>, Exception </a:t>
            </a:r>
            <a:r>
              <a:rPr lang="en-US" sz="1800" dirty="0" err="1">
                <a:latin typeface="Consolas" pitchFamily="49" charset="0"/>
              </a:rPr>
              <a:t>exception</a:t>
            </a:r>
            <a:r>
              <a:rPr lang="en-US" sz="1800" dirty="0">
                <a:latin typeface="Consolas" pitchFamily="49" charset="0"/>
              </a:rPr>
              <a:t>);</a:t>
            </a:r>
          </a:p>
          <a:p>
            <a:pPr>
              <a:buNone/>
            </a:pPr>
            <a:r>
              <a:rPr lang="en-US" sz="1800" dirty="0" smtClean="0">
                <a:latin typeface="Consolas" pitchFamily="49" charset="0"/>
              </a:rPr>
              <a:t>   protected virtual void </a:t>
            </a:r>
            <a:r>
              <a:rPr lang="en-US" sz="1800" dirty="0" err="1" smtClean="0">
                <a:latin typeface="Consolas" pitchFamily="49" charset="0"/>
              </a:rPr>
              <a:t>OnActionExecuted</a:t>
            </a:r>
            <a:r>
              <a:rPr lang="en-US" sz="1800" dirty="0" smtClean="0">
                <a:latin typeface="Consolas" pitchFamily="49" charset="0"/>
              </a:rPr>
              <a:t>(</a:t>
            </a:r>
            <a:r>
              <a:rPr lang="en-US" sz="1800" dirty="0" err="1" smtClean="0">
                <a:latin typeface="Consolas" pitchFamily="49" charset="0"/>
              </a:rPr>
              <a:t>FilterExecutedContext</a:t>
            </a:r>
            <a:r>
              <a:rPr lang="en-US" sz="1800" dirty="0" smtClean="0">
                <a:latin typeface="Consolas" pitchFamily="49" charset="0"/>
              </a:rPr>
              <a:t>    </a:t>
            </a:r>
            <a:br>
              <a:rPr lang="en-US" sz="1800" dirty="0" smtClean="0">
                <a:latin typeface="Consolas" pitchFamily="49" charset="0"/>
              </a:rPr>
            </a:br>
            <a:r>
              <a:rPr lang="en-US" sz="1800" dirty="0" smtClean="0">
                <a:latin typeface="Consolas" pitchFamily="49" charset="0"/>
              </a:rPr>
              <a:t>   </a:t>
            </a:r>
            <a:r>
              <a:rPr lang="en-US" sz="1800" dirty="0" err="1" smtClean="0">
                <a:latin typeface="Consolas" pitchFamily="49" charset="0"/>
              </a:rPr>
              <a:t>filterContext</a:t>
            </a:r>
            <a:r>
              <a:rPr lang="en-US" sz="1800" dirty="0" smtClean="0">
                <a:latin typeface="Consolas" pitchFamily="49" charset="0"/>
              </a:rPr>
              <a:t>);</a:t>
            </a:r>
            <a:endParaRPr lang="en-US" sz="1800" dirty="0">
              <a:latin typeface="Consolas" pitchFamily="49" charset="0"/>
            </a:endParaRPr>
          </a:p>
          <a:p>
            <a:pPr>
              <a:buNone/>
            </a:pPr>
            <a:r>
              <a:rPr lang="en-US" sz="1800" dirty="0" smtClean="0">
                <a:latin typeface="Consolas" pitchFamily="49" charset="0"/>
              </a:rPr>
              <a:t>   protected virtual </a:t>
            </a:r>
            <a:r>
              <a:rPr lang="en-US" sz="1800" dirty="0" err="1" smtClean="0">
                <a:latin typeface="Consolas" pitchFamily="49" charset="0"/>
              </a:rPr>
              <a:t>bool</a:t>
            </a:r>
            <a:r>
              <a:rPr lang="en-US" sz="1800" dirty="0" smtClean="0">
                <a:latin typeface="Consolas" pitchFamily="49" charset="0"/>
              </a:rPr>
              <a:t> </a:t>
            </a:r>
            <a:r>
              <a:rPr lang="en-US" sz="1800" dirty="0" err="1" smtClean="0">
                <a:latin typeface="Consolas" pitchFamily="49" charset="0"/>
              </a:rPr>
              <a:t>OnActionExecuting</a:t>
            </a:r>
            <a:r>
              <a:rPr lang="en-US" sz="1800" dirty="0" smtClean="0">
                <a:latin typeface="Consolas" pitchFamily="49" charset="0"/>
              </a:rPr>
              <a:t>(</a:t>
            </a:r>
            <a:r>
              <a:rPr lang="en-US" sz="1800" dirty="0" err="1" smtClean="0">
                <a:latin typeface="Consolas" pitchFamily="49" charset="0"/>
              </a:rPr>
              <a:t>FilterExecutedContext</a:t>
            </a:r>
            <a:r>
              <a:rPr lang="en-US" sz="1800" dirty="0" smtClean="0">
                <a:latin typeface="Consolas" pitchFamily="49" charset="0"/>
              </a:rPr>
              <a:t>   </a:t>
            </a:r>
            <a:br>
              <a:rPr lang="en-US" sz="1800" dirty="0" smtClean="0">
                <a:latin typeface="Consolas" pitchFamily="49" charset="0"/>
              </a:rPr>
            </a:br>
            <a:r>
              <a:rPr lang="en-US" sz="1800" dirty="0" smtClean="0">
                <a:latin typeface="Consolas" pitchFamily="49" charset="0"/>
              </a:rPr>
              <a:t>   </a:t>
            </a:r>
            <a:r>
              <a:rPr lang="en-US" sz="1800" dirty="0" err="1" smtClean="0">
                <a:latin typeface="Consolas" pitchFamily="49" charset="0"/>
              </a:rPr>
              <a:t>filterContext</a:t>
            </a:r>
            <a:r>
              <a:rPr lang="en-US" sz="1800" dirty="0" smtClean="0">
                <a:latin typeface="Consolas" pitchFamily="49" charset="0"/>
              </a:rPr>
              <a:t>);</a:t>
            </a:r>
            <a:endParaRPr lang="en-US" sz="1800" dirty="0">
              <a:latin typeface="Consolas" pitchFamily="49" charset="0"/>
            </a:endParaRPr>
          </a:p>
          <a:p>
            <a:pPr>
              <a:buNone/>
            </a:pPr>
            <a:r>
              <a:rPr lang="en-US" sz="1800" dirty="0" smtClean="0">
                <a:latin typeface="Consolas" pitchFamily="49" charset="0"/>
              </a:rPr>
              <a:t>   protected virtual void </a:t>
            </a:r>
            <a:r>
              <a:rPr lang="en-US" sz="1800" dirty="0" err="1">
                <a:latin typeface="Consolas" pitchFamily="49" charset="0"/>
              </a:rPr>
              <a:t>RedirectToAction</a:t>
            </a:r>
            <a:r>
              <a:rPr lang="en-US" sz="1800" dirty="0">
                <a:latin typeface="Consolas" pitchFamily="49" charset="0"/>
              </a:rPr>
              <a:t>(object values);</a:t>
            </a:r>
          </a:p>
          <a:p>
            <a:pPr>
              <a:buNone/>
            </a:pPr>
            <a:r>
              <a:rPr lang="en-US" sz="1800" dirty="0" smtClean="0">
                <a:latin typeface="Consolas" pitchFamily="49" charset="0"/>
              </a:rPr>
              <a:t>   protected virtual void </a:t>
            </a:r>
            <a:r>
              <a:rPr lang="en-US" sz="1800" dirty="0" err="1">
                <a:latin typeface="Consolas" pitchFamily="49" charset="0"/>
              </a:rPr>
              <a:t>RenderView</a:t>
            </a:r>
            <a:r>
              <a:rPr lang="en-US" sz="1800" dirty="0">
                <a:latin typeface="Consolas" pitchFamily="49" charset="0"/>
              </a:rPr>
              <a:t>(string </a:t>
            </a:r>
            <a:r>
              <a:rPr lang="en-US" sz="1800" dirty="0" err="1">
                <a:latin typeface="Consolas" pitchFamily="49" charset="0"/>
              </a:rPr>
              <a:t>viewName</a:t>
            </a:r>
            <a:r>
              <a:rPr lang="en-US" sz="1800" dirty="0" smtClean="0">
                <a:latin typeface="Consolas" pitchFamily="49" charset="0"/>
              </a:rPr>
              <a:t>,</a:t>
            </a:r>
          </a:p>
          <a:p>
            <a:pPr>
              <a:buNone/>
            </a:pPr>
            <a:r>
              <a:rPr lang="en-US" sz="1800" dirty="0" smtClean="0">
                <a:latin typeface="Consolas" pitchFamily="49" charset="0"/>
              </a:rPr>
              <a:t>       string </a:t>
            </a:r>
            <a:r>
              <a:rPr lang="en-US" sz="1800" dirty="0" err="1">
                <a:latin typeface="Consolas" pitchFamily="49" charset="0"/>
              </a:rPr>
              <a:t>masterName</a:t>
            </a:r>
            <a:r>
              <a:rPr lang="en-US" sz="1800" dirty="0">
                <a:latin typeface="Consolas" pitchFamily="49" charset="0"/>
              </a:rPr>
              <a:t>, object </a:t>
            </a:r>
            <a:r>
              <a:rPr lang="en-US" sz="1800" dirty="0" err="1">
                <a:latin typeface="Consolas" pitchFamily="49" charset="0"/>
              </a:rPr>
              <a:t>viewData</a:t>
            </a:r>
            <a:r>
              <a:rPr lang="en-US" sz="1800" dirty="0">
                <a:latin typeface="Consolas" pitchFamily="49" charset="0"/>
              </a:rPr>
              <a:t>);</a:t>
            </a:r>
          </a:p>
          <a:p>
            <a:pPr>
              <a:buNone/>
            </a:pPr>
            <a:r>
              <a:rPr lang="en-US" sz="1800" dirty="0" smtClean="0">
                <a:latin typeface="Consolas" pitchFamily="49" charset="0"/>
              </a:rPr>
              <a:t>}</a:t>
            </a:r>
          </a:p>
          <a:p>
            <a:pPr>
              <a:buNone/>
            </a:pPr>
            <a:endParaRPr lang="en-US" sz="1600" dirty="0"/>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Controller – Regular APIs</a:t>
            </a:r>
            <a:endParaRPr lang="en-US" dirty="0"/>
          </a:p>
        </p:txBody>
      </p:sp>
      <p:sp>
        <p:nvSpPr>
          <p:cNvPr id="3" name="Content Placeholder 2"/>
          <p:cNvSpPr>
            <a:spLocks noGrp="1"/>
          </p:cNvSpPr>
          <p:nvPr>
            <p:ph idx="1"/>
          </p:nvPr>
        </p:nvSpPr>
        <p:spPr>
          <a:xfrm>
            <a:off x="381000" y="1412874"/>
            <a:ext cx="8763000" cy="2244725"/>
          </a:xfrm>
        </p:spPr>
        <p:txBody>
          <a:bodyPr>
            <a:noAutofit/>
          </a:bodyPr>
          <a:lstStyle/>
          <a:p>
            <a:pPr>
              <a:buNone/>
            </a:pPr>
            <a:r>
              <a:rPr lang="en-US" sz="1800" dirty="0" smtClean="0">
                <a:latin typeface="Consolas" pitchFamily="49" charset="0"/>
              </a:rPr>
              <a:t>public class Controller : </a:t>
            </a:r>
            <a:r>
              <a:rPr lang="en-US" sz="1800" dirty="0" err="1" smtClean="0">
                <a:latin typeface="Consolas" pitchFamily="49" charset="0"/>
              </a:rPr>
              <a:t>IController</a:t>
            </a:r>
            <a:r>
              <a:rPr lang="en-US" sz="1800" dirty="0" smtClean="0">
                <a:latin typeface="Consolas" pitchFamily="49" charset="0"/>
              </a:rPr>
              <a:t> {</a:t>
            </a:r>
          </a:p>
          <a:p>
            <a:pPr>
              <a:buNone/>
            </a:pPr>
            <a:r>
              <a:rPr lang="en-US" sz="1800" dirty="0" smtClean="0">
                <a:latin typeface="Consolas" pitchFamily="49" charset="0"/>
              </a:rPr>
              <a:t>    …</a:t>
            </a:r>
          </a:p>
          <a:p>
            <a:pPr>
              <a:buNone/>
            </a:pPr>
            <a:r>
              <a:rPr lang="en-US" sz="1800" dirty="0" smtClean="0">
                <a:latin typeface="Consolas" pitchFamily="49" charset="0"/>
              </a:rPr>
              <a:t>    protected virtual void Execute(</a:t>
            </a:r>
            <a:r>
              <a:rPr lang="en-US" sz="1800" dirty="0" err="1" smtClean="0">
                <a:latin typeface="Consolas" pitchFamily="49" charset="0"/>
              </a:rPr>
              <a:t>ControllerContext</a:t>
            </a:r>
            <a:r>
              <a:rPr lang="en-US" sz="1800" dirty="0" smtClean="0">
                <a:latin typeface="Consolas" pitchFamily="49" charset="0"/>
              </a:rPr>
              <a:t> </a:t>
            </a:r>
            <a:r>
              <a:rPr lang="en-US" sz="1800" dirty="0" err="1" smtClean="0">
                <a:latin typeface="Consolas" pitchFamily="49" charset="0"/>
              </a:rPr>
              <a:t>controllerContext</a:t>
            </a:r>
            <a:r>
              <a:rPr lang="en-US" sz="1800" dirty="0" smtClean="0">
                <a:latin typeface="Consolas" pitchFamily="49" charset="0"/>
              </a:rPr>
              <a:t>);</a:t>
            </a:r>
          </a:p>
          <a:p>
            <a:pPr>
              <a:buNone/>
            </a:pPr>
            <a:r>
              <a:rPr lang="en-US" sz="1800" dirty="0" smtClean="0">
                <a:solidFill>
                  <a:srgbClr val="FFFF00"/>
                </a:solidFill>
                <a:effectLst>
                  <a:outerShdw blurRad="38100" dist="38100" dir="2700000" algn="tl">
                    <a:srgbClr val="000000">
                      <a:alpha val="43137"/>
                    </a:srgbClr>
                  </a:outerShdw>
                </a:effectLst>
                <a:latin typeface="Consolas" pitchFamily="49" charset="0"/>
              </a:rPr>
              <a:t>    protected virtual void </a:t>
            </a:r>
            <a:r>
              <a:rPr lang="en-US" sz="1800" dirty="0" err="1" smtClean="0">
                <a:solidFill>
                  <a:srgbClr val="FFFF00"/>
                </a:solidFill>
                <a:effectLst>
                  <a:outerShdw blurRad="38100" dist="38100" dir="2700000" algn="tl">
                    <a:srgbClr val="000000">
                      <a:alpha val="43137"/>
                    </a:srgbClr>
                  </a:outerShdw>
                </a:effectLst>
                <a:latin typeface="Consolas" pitchFamily="49" charset="0"/>
              </a:rPr>
              <a:t>HandleUnknownAction</a:t>
            </a:r>
            <a:r>
              <a:rPr lang="en-US" sz="1800" dirty="0" smtClean="0">
                <a:solidFill>
                  <a:srgbClr val="FFFF00"/>
                </a:solidFill>
                <a:effectLst>
                  <a:outerShdw blurRad="38100" dist="38100" dir="2700000" algn="tl">
                    <a:srgbClr val="000000">
                      <a:alpha val="43137"/>
                    </a:srgbClr>
                  </a:outerShdw>
                </a:effectLst>
                <a:latin typeface="Consolas" pitchFamily="49" charset="0"/>
              </a:rPr>
              <a:t>(string </a:t>
            </a:r>
            <a:r>
              <a:rPr lang="en-US" sz="1800" dirty="0" err="1" smtClean="0">
                <a:solidFill>
                  <a:srgbClr val="FFFF00"/>
                </a:solidFill>
                <a:effectLst>
                  <a:outerShdw blurRad="38100" dist="38100" dir="2700000" algn="tl">
                    <a:srgbClr val="000000">
                      <a:alpha val="43137"/>
                    </a:srgbClr>
                  </a:outerShdw>
                </a:effectLst>
                <a:latin typeface="Consolas" pitchFamily="49" charset="0"/>
              </a:rPr>
              <a:t>actionName</a:t>
            </a:r>
            <a:r>
              <a:rPr lang="en-US" sz="1800" dirty="0" smtClean="0">
                <a:solidFill>
                  <a:srgbClr val="FFFF00"/>
                </a:solidFill>
                <a:effectLst>
                  <a:outerShdw blurRad="38100" dist="38100" dir="2700000" algn="tl">
                    <a:srgbClr val="000000">
                      <a:alpha val="43137"/>
                    </a:srgbClr>
                  </a:outerShdw>
                </a:effectLst>
                <a:latin typeface="Consolas" pitchFamily="49" charset="0"/>
              </a:rPr>
              <a:t>);</a:t>
            </a:r>
          </a:p>
          <a:p>
            <a:pPr>
              <a:buNone/>
            </a:pPr>
            <a:r>
              <a:rPr lang="en-US" sz="1800" dirty="0" smtClean="0">
                <a:effectLst>
                  <a:outerShdw blurRad="38100" dist="38100" dir="2700000" algn="tl">
                    <a:srgbClr val="000000">
                      <a:alpha val="43137"/>
                    </a:srgbClr>
                  </a:outerShdw>
                </a:effectLst>
                <a:latin typeface="Consolas" pitchFamily="49" charset="0"/>
              </a:rPr>
              <a:t>    </a:t>
            </a:r>
            <a:r>
              <a:rPr lang="en-US" sz="1800" dirty="0" smtClean="0">
                <a:latin typeface="Consolas" pitchFamily="49" charset="0"/>
              </a:rPr>
              <a:t>protected virtual </a:t>
            </a:r>
            <a:r>
              <a:rPr lang="en-US" sz="1800" dirty="0" err="1" smtClean="0">
                <a:latin typeface="Consolas" pitchFamily="49" charset="0"/>
              </a:rPr>
              <a:t>bool</a:t>
            </a:r>
            <a:r>
              <a:rPr lang="en-US" sz="1800" dirty="0" smtClean="0">
                <a:latin typeface="Consolas" pitchFamily="49" charset="0"/>
              </a:rPr>
              <a:t> </a:t>
            </a:r>
            <a:r>
              <a:rPr lang="en-US" sz="1800" dirty="0" err="1" smtClean="0">
                <a:latin typeface="Consolas" pitchFamily="49" charset="0"/>
              </a:rPr>
              <a:t>InvokeAction</a:t>
            </a:r>
            <a:r>
              <a:rPr lang="en-US" sz="1800" dirty="0" smtClean="0">
                <a:latin typeface="Consolas" pitchFamily="49" charset="0"/>
              </a:rPr>
              <a:t>(string </a:t>
            </a:r>
            <a:r>
              <a:rPr lang="en-US" sz="1800" dirty="0" err="1" smtClean="0">
                <a:latin typeface="Consolas" pitchFamily="49" charset="0"/>
              </a:rPr>
              <a:t>actionName</a:t>
            </a:r>
            <a:r>
              <a:rPr lang="en-US" sz="1800" dirty="0" smtClean="0">
                <a:latin typeface="Consolas" pitchFamily="49" charset="0"/>
              </a:rPr>
              <a:t>);</a:t>
            </a:r>
          </a:p>
          <a:p>
            <a:pPr>
              <a:buNone/>
            </a:pPr>
            <a:r>
              <a:rPr lang="en-US" sz="1800" dirty="0" smtClean="0">
                <a:latin typeface="Consolas" pitchFamily="49" charset="0"/>
              </a:rPr>
              <a:t>    protected virtual void </a:t>
            </a:r>
            <a:r>
              <a:rPr lang="en-US" sz="1800" dirty="0" err="1" smtClean="0">
                <a:latin typeface="Consolas" pitchFamily="49" charset="0"/>
              </a:rPr>
              <a:t>InvokeActionMethod</a:t>
            </a:r>
            <a:r>
              <a:rPr lang="en-US" sz="1800" dirty="0" smtClean="0">
                <a:latin typeface="Consolas" pitchFamily="49" charset="0"/>
              </a:rPr>
              <a:t>(</a:t>
            </a:r>
            <a:r>
              <a:rPr lang="en-US" sz="1800" dirty="0" err="1" smtClean="0">
                <a:latin typeface="Consolas" pitchFamily="49" charset="0"/>
              </a:rPr>
              <a:t>MethodInfo</a:t>
            </a:r>
            <a:r>
              <a:rPr lang="en-US" sz="1800" dirty="0" smtClean="0">
                <a:latin typeface="Consolas" pitchFamily="49" charset="0"/>
              </a:rPr>
              <a:t> </a:t>
            </a:r>
            <a:r>
              <a:rPr lang="en-US" sz="1800" dirty="0" err="1" smtClean="0">
                <a:latin typeface="Consolas" pitchFamily="49" charset="0"/>
              </a:rPr>
              <a:t>methodInfo</a:t>
            </a:r>
            <a:r>
              <a:rPr lang="en-US" sz="1800" dirty="0" smtClean="0">
                <a:latin typeface="Consolas" pitchFamily="49" charset="0"/>
              </a:rPr>
              <a:t>);</a:t>
            </a:r>
          </a:p>
          <a:p>
            <a:pPr>
              <a:buNone/>
            </a:pPr>
            <a:r>
              <a:rPr lang="en-US" sz="1800" dirty="0" smtClean="0">
                <a:solidFill>
                  <a:srgbClr val="FF0000"/>
                </a:solidFill>
                <a:latin typeface="Consolas" pitchFamily="49" charset="0"/>
              </a:rPr>
              <a:t>    </a:t>
            </a:r>
            <a:r>
              <a:rPr lang="en-US" sz="1800" dirty="0" smtClean="0">
                <a:solidFill>
                  <a:srgbClr val="FFFF00"/>
                </a:solidFill>
                <a:effectLst>
                  <a:outerShdw blurRad="38100" dist="38100" dir="2700000" algn="tl">
                    <a:srgbClr val="000000">
                      <a:alpha val="43137"/>
                    </a:srgbClr>
                  </a:outerShdw>
                </a:effectLst>
                <a:latin typeface="Consolas" pitchFamily="49" charset="0"/>
              </a:rPr>
              <a:t>protected virtual </a:t>
            </a:r>
            <a:r>
              <a:rPr lang="en-US" sz="1800" dirty="0" err="1" smtClean="0">
                <a:solidFill>
                  <a:srgbClr val="FFFF00"/>
                </a:solidFill>
                <a:effectLst>
                  <a:outerShdw blurRad="38100" dist="38100" dir="2700000" algn="tl">
                    <a:srgbClr val="000000">
                      <a:alpha val="43137"/>
                    </a:srgbClr>
                  </a:outerShdw>
                </a:effectLst>
                <a:latin typeface="Consolas" pitchFamily="49" charset="0"/>
              </a:rPr>
              <a:t>bool</a:t>
            </a:r>
            <a:r>
              <a:rPr lang="en-US" sz="1800" dirty="0" smtClean="0">
                <a:solidFill>
                  <a:srgbClr val="FFFF00"/>
                </a:solidFill>
                <a:effectLst>
                  <a:outerShdw blurRad="38100" dist="38100" dir="2700000" algn="tl">
                    <a:srgbClr val="000000">
                      <a:alpha val="43137"/>
                    </a:srgbClr>
                  </a:outerShdw>
                </a:effectLst>
                <a:latin typeface="Consolas" pitchFamily="49" charset="0"/>
              </a:rPr>
              <a:t> </a:t>
            </a:r>
            <a:r>
              <a:rPr lang="en-US" sz="1800" dirty="0" err="1" smtClean="0">
                <a:solidFill>
                  <a:srgbClr val="FFFF00"/>
                </a:solidFill>
                <a:effectLst>
                  <a:outerShdw blurRad="38100" dist="38100" dir="2700000" algn="tl">
                    <a:srgbClr val="000000">
                      <a:alpha val="43137"/>
                    </a:srgbClr>
                  </a:outerShdw>
                </a:effectLst>
                <a:latin typeface="Consolas" pitchFamily="49" charset="0"/>
              </a:rPr>
              <a:t>OnError</a:t>
            </a:r>
            <a:r>
              <a:rPr lang="en-US" sz="1800" dirty="0" smtClean="0">
                <a:solidFill>
                  <a:srgbClr val="FFFF00"/>
                </a:solidFill>
                <a:effectLst>
                  <a:outerShdw blurRad="38100" dist="38100" dir="2700000" algn="tl">
                    <a:srgbClr val="000000">
                      <a:alpha val="43137"/>
                    </a:srgbClr>
                  </a:outerShdw>
                </a:effectLst>
                <a:latin typeface="Consolas" pitchFamily="49" charset="0"/>
              </a:rPr>
              <a:t>(string </a:t>
            </a:r>
            <a:r>
              <a:rPr lang="en-US" sz="1800" dirty="0" err="1" smtClean="0">
                <a:solidFill>
                  <a:srgbClr val="FFFF00"/>
                </a:solidFill>
                <a:effectLst>
                  <a:outerShdw blurRad="38100" dist="38100" dir="2700000" algn="tl">
                    <a:srgbClr val="000000">
                      <a:alpha val="43137"/>
                    </a:srgbClr>
                  </a:outerShdw>
                </a:effectLst>
                <a:latin typeface="Consolas" pitchFamily="49" charset="0"/>
              </a:rPr>
              <a:t>actionName</a:t>
            </a:r>
            <a:r>
              <a:rPr lang="en-US" sz="1800" dirty="0" smtClean="0">
                <a:solidFill>
                  <a:srgbClr val="FFFF00"/>
                </a:solidFill>
                <a:effectLst>
                  <a:outerShdw blurRad="38100" dist="38100" dir="2700000" algn="tl">
                    <a:srgbClr val="000000">
                      <a:alpha val="43137"/>
                    </a:srgbClr>
                  </a:outerShdw>
                </a:effectLst>
                <a:latin typeface="Consolas" pitchFamily="49" charset="0"/>
              </a:rPr>
              <a:t>, </a:t>
            </a:r>
          </a:p>
          <a:p>
            <a:pPr>
              <a:buNone/>
            </a:pPr>
            <a:r>
              <a:rPr lang="en-US" sz="1800" dirty="0" smtClean="0">
                <a:solidFill>
                  <a:srgbClr val="FFFF00"/>
                </a:solidFill>
                <a:effectLst>
                  <a:outerShdw blurRad="38100" dist="38100" dir="2700000" algn="tl">
                    <a:srgbClr val="000000">
                      <a:alpha val="43137"/>
                    </a:srgbClr>
                  </a:outerShdw>
                </a:effectLst>
                <a:latin typeface="Consolas" pitchFamily="49" charset="0"/>
              </a:rPr>
              <a:t>        </a:t>
            </a:r>
            <a:r>
              <a:rPr lang="en-US" sz="1800" dirty="0" err="1" smtClean="0">
                <a:solidFill>
                  <a:srgbClr val="FFFF00"/>
                </a:solidFill>
                <a:effectLst>
                  <a:outerShdw blurRad="38100" dist="38100" dir="2700000" algn="tl">
                    <a:srgbClr val="000000">
                      <a:alpha val="43137"/>
                    </a:srgbClr>
                  </a:outerShdw>
                </a:effectLst>
                <a:latin typeface="Consolas" pitchFamily="49" charset="0"/>
              </a:rPr>
              <a:t>MethodInfo</a:t>
            </a:r>
            <a:r>
              <a:rPr lang="en-US" sz="1800" dirty="0" smtClean="0">
                <a:solidFill>
                  <a:srgbClr val="FFFF00"/>
                </a:solidFill>
                <a:effectLst>
                  <a:outerShdw blurRad="38100" dist="38100" dir="2700000" algn="tl">
                    <a:srgbClr val="000000">
                      <a:alpha val="43137"/>
                    </a:srgbClr>
                  </a:outerShdw>
                </a:effectLst>
                <a:latin typeface="Consolas" pitchFamily="49" charset="0"/>
              </a:rPr>
              <a:t> </a:t>
            </a:r>
            <a:r>
              <a:rPr lang="en-US" sz="1800" dirty="0" err="1" smtClean="0">
                <a:solidFill>
                  <a:srgbClr val="FFFF00"/>
                </a:solidFill>
                <a:effectLst>
                  <a:outerShdw blurRad="38100" dist="38100" dir="2700000" algn="tl">
                    <a:srgbClr val="000000">
                      <a:alpha val="43137"/>
                    </a:srgbClr>
                  </a:outerShdw>
                </a:effectLst>
                <a:latin typeface="Consolas" pitchFamily="49" charset="0"/>
              </a:rPr>
              <a:t>methodInfo</a:t>
            </a:r>
            <a:r>
              <a:rPr lang="en-US" sz="1800" dirty="0" smtClean="0">
                <a:solidFill>
                  <a:srgbClr val="FFFF00"/>
                </a:solidFill>
                <a:effectLst>
                  <a:outerShdw blurRad="38100" dist="38100" dir="2700000" algn="tl">
                    <a:srgbClr val="000000">
                      <a:alpha val="43137"/>
                    </a:srgbClr>
                  </a:outerShdw>
                </a:effectLst>
                <a:latin typeface="Consolas" pitchFamily="49" charset="0"/>
              </a:rPr>
              <a:t>, Exception </a:t>
            </a:r>
            <a:r>
              <a:rPr lang="en-US" sz="1800" dirty="0" err="1" smtClean="0">
                <a:solidFill>
                  <a:srgbClr val="FFFF00"/>
                </a:solidFill>
                <a:effectLst>
                  <a:outerShdw blurRad="38100" dist="38100" dir="2700000" algn="tl">
                    <a:srgbClr val="000000">
                      <a:alpha val="43137"/>
                    </a:srgbClr>
                  </a:outerShdw>
                </a:effectLst>
                <a:latin typeface="Consolas" pitchFamily="49" charset="0"/>
              </a:rPr>
              <a:t>exception</a:t>
            </a:r>
            <a:r>
              <a:rPr lang="en-US" sz="1800" dirty="0" smtClean="0">
                <a:solidFill>
                  <a:srgbClr val="FFFF00"/>
                </a:solidFill>
                <a:effectLst>
                  <a:outerShdw blurRad="38100" dist="38100" dir="2700000" algn="tl">
                    <a:srgbClr val="000000">
                      <a:alpha val="43137"/>
                    </a:srgbClr>
                  </a:outerShdw>
                </a:effectLst>
                <a:latin typeface="Consolas" pitchFamily="49" charset="0"/>
              </a:rPr>
              <a:t>);</a:t>
            </a:r>
          </a:p>
          <a:p>
            <a:pPr>
              <a:buNone/>
            </a:pPr>
            <a:r>
              <a:rPr lang="en-US" sz="1800" dirty="0" smtClean="0">
                <a:solidFill>
                  <a:srgbClr val="FFFF00"/>
                </a:solidFill>
                <a:effectLst>
                  <a:outerShdw blurRad="38100" dist="38100" dir="2700000" algn="tl">
                    <a:srgbClr val="000000">
                      <a:alpha val="43137"/>
                    </a:srgbClr>
                  </a:outerShdw>
                </a:effectLst>
                <a:latin typeface="Consolas" pitchFamily="49" charset="0"/>
              </a:rPr>
              <a:t>    protected virtual void </a:t>
            </a:r>
            <a:r>
              <a:rPr lang="en-US" sz="1800" dirty="0" err="1" smtClean="0">
                <a:solidFill>
                  <a:srgbClr val="FFFF00"/>
                </a:solidFill>
                <a:effectLst>
                  <a:outerShdw blurRad="38100" dist="38100" dir="2700000" algn="tl">
                    <a:srgbClr val="000000">
                      <a:alpha val="43137"/>
                    </a:srgbClr>
                  </a:outerShdw>
                </a:effectLst>
                <a:latin typeface="Consolas" pitchFamily="49" charset="0"/>
              </a:rPr>
              <a:t>OnActionExecuted</a:t>
            </a:r>
            <a:r>
              <a:rPr lang="en-US" sz="1800" dirty="0" smtClean="0">
                <a:solidFill>
                  <a:srgbClr val="FFFF00"/>
                </a:solidFill>
                <a:effectLst>
                  <a:outerShdw blurRad="38100" dist="38100" dir="2700000" algn="tl">
                    <a:srgbClr val="000000">
                      <a:alpha val="43137"/>
                    </a:srgbClr>
                  </a:outerShdw>
                </a:effectLst>
                <a:latin typeface="Consolas" pitchFamily="49" charset="0"/>
              </a:rPr>
              <a:t>(</a:t>
            </a:r>
            <a:r>
              <a:rPr lang="en-US" sz="1800" dirty="0" err="1" smtClean="0">
                <a:solidFill>
                  <a:srgbClr val="FFFF00"/>
                </a:solidFill>
                <a:effectLst>
                  <a:outerShdw blurRad="38100" dist="38100" dir="2700000" algn="tl">
                    <a:srgbClr val="000000">
                      <a:alpha val="43137"/>
                    </a:srgbClr>
                  </a:outerShdw>
                </a:effectLst>
                <a:latin typeface="Consolas" pitchFamily="49" charset="0"/>
              </a:rPr>
              <a:t>FilterExecutedContext</a:t>
            </a:r>
            <a:r>
              <a:rPr lang="en-US" sz="1800" dirty="0" smtClean="0">
                <a:solidFill>
                  <a:srgbClr val="FFFF00"/>
                </a:solidFill>
                <a:effectLst>
                  <a:outerShdw blurRad="38100" dist="38100" dir="2700000" algn="tl">
                    <a:srgbClr val="000000">
                      <a:alpha val="43137"/>
                    </a:srgbClr>
                  </a:outerShdw>
                </a:effectLst>
                <a:latin typeface="Consolas" pitchFamily="49" charset="0"/>
              </a:rPr>
              <a:t>  </a:t>
            </a:r>
            <a:br>
              <a:rPr lang="en-US" sz="1800" dirty="0" smtClean="0">
                <a:solidFill>
                  <a:srgbClr val="FFFF00"/>
                </a:solidFill>
                <a:effectLst>
                  <a:outerShdw blurRad="38100" dist="38100" dir="2700000" algn="tl">
                    <a:srgbClr val="000000">
                      <a:alpha val="43137"/>
                    </a:srgbClr>
                  </a:outerShdw>
                </a:effectLst>
                <a:latin typeface="Consolas" pitchFamily="49" charset="0"/>
              </a:rPr>
            </a:br>
            <a:r>
              <a:rPr lang="en-US" sz="1800" dirty="0" smtClean="0">
                <a:solidFill>
                  <a:srgbClr val="FFFF00"/>
                </a:solidFill>
                <a:effectLst>
                  <a:outerShdw blurRad="38100" dist="38100" dir="2700000" algn="tl">
                    <a:srgbClr val="000000">
                      <a:alpha val="43137"/>
                    </a:srgbClr>
                  </a:outerShdw>
                </a:effectLst>
                <a:latin typeface="Consolas" pitchFamily="49" charset="0"/>
              </a:rPr>
              <a:t>     </a:t>
            </a:r>
            <a:r>
              <a:rPr lang="en-US" sz="1800" dirty="0" err="1" smtClean="0">
                <a:solidFill>
                  <a:srgbClr val="FFFF00"/>
                </a:solidFill>
                <a:effectLst>
                  <a:outerShdw blurRad="38100" dist="38100" dir="2700000" algn="tl">
                    <a:srgbClr val="000000">
                      <a:alpha val="43137"/>
                    </a:srgbClr>
                  </a:outerShdw>
                </a:effectLst>
                <a:latin typeface="Consolas" pitchFamily="49" charset="0"/>
              </a:rPr>
              <a:t>filterContext</a:t>
            </a:r>
            <a:r>
              <a:rPr lang="en-US" sz="1800" dirty="0" smtClean="0">
                <a:solidFill>
                  <a:srgbClr val="FFFF00"/>
                </a:solidFill>
                <a:effectLst>
                  <a:outerShdw blurRad="38100" dist="38100" dir="2700000" algn="tl">
                    <a:srgbClr val="000000">
                      <a:alpha val="43137"/>
                    </a:srgbClr>
                  </a:outerShdw>
                </a:effectLst>
                <a:latin typeface="Consolas" pitchFamily="49" charset="0"/>
              </a:rPr>
              <a:t>);</a:t>
            </a:r>
          </a:p>
          <a:p>
            <a:pPr>
              <a:buNone/>
            </a:pPr>
            <a:r>
              <a:rPr lang="en-US" sz="1800" dirty="0" smtClean="0">
                <a:solidFill>
                  <a:srgbClr val="FFFF00"/>
                </a:solidFill>
                <a:effectLst>
                  <a:outerShdw blurRad="38100" dist="38100" dir="2700000" algn="tl">
                    <a:srgbClr val="000000">
                      <a:alpha val="43137"/>
                    </a:srgbClr>
                  </a:outerShdw>
                </a:effectLst>
                <a:latin typeface="Consolas" pitchFamily="49" charset="0"/>
              </a:rPr>
              <a:t>    protected virtual </a:t>
            </a:r>
            <a:r>
              <a:rPr lang="en-US" sz="1800" dirty="0" err="1" smtClean="0">
                <a:solidFill>
                  <a:srgbClr val="FFFF00"/>
                </a:solidFill>
                <a:effectLst>
                  <a:outerShdw blurRad="38100" dist="38100" dir="2700000" algn="tl">
                    <a:srgbClr val="000000">
                      <a:alpha val="43137"/>
                    </a:srgbClr>
                  </a:outerShdw>
                </a:effectLst>
                <a:latin typeface="Consolas" pitchFamily="49" charset="0"/>
              </a:rPr>
              <a:t>bool</a:t>
            </a:r>
            <a:r>
              <a:rPr lang="en-US" sz="1800" dirty="0" smtClean="0">
                <a:solidFill>
                  <a:srgbClr val="FFFF00"/>
                </a:solidFill>
                <a:effectLst>
                  <a:outerShdw blurRad="38100" dist="38100" dir="2700000" algn="tl">
                    <a:srgbClr val="000000">
                      <a:alpha val="43137"/>
                    </a:srgbClr>
                  </a:outerShdw>
                </a:effectLst>
                <a:latin typeface="Consolas" pitchFamily="49" charset="0"/>
              </a:rPr>
              <a:t> </a:t>
            </a:r>
            <a:r>
              <a:rPr lang="en-US" sz="1800" dirty="0" err="1" smtClean="0">
                <a:solidFill>
                  <a:srgbClr val="FFFF00"/>
                </a:solidFill>
                <a:effectLst>
                  <a:outerShdw blurRad="38100" dist="38100" dir="2700000" algn="tl">
                    <a:srgbClr val="000000">
                      <a:alpha val="43137"/>
                    </a:srgbClr>
                  </a:outerShdw>
                </a:effectLst>
                <a:latin typeface="Consolas" pitchFamily="49" charset="0"/>
              </a:rPr>
              <a:t>OnActionExecuting</a:t>
            </a:r>
            <a:r>
              <a:rPr lang="en-US" sz="1800" dirty="0" smtClean="0">
                <a:solidFill>
                  <a:srgbClr val="FFFF00"/>
                </a:solidFill>
                <a:effectLst>
                  <a:outerShdw blurRad="38100" dist="38100" dir="2700000" algn="tl">
                    <a:srgbClr val="000000">
                      <a:alpha val="43137"/>
                    </a:srgbClr>
                  </a:outerShdw>
                </a:effectLst>
                <a:latin typeface="Consolas" pitchFamily="49" charset="0"/>
              </a:rPr>
              <a:t>(</a:t>
            </a:r>
            <a:r>
              <a:rPr lang="en-US" sz="1800" dirty="0" err="1" smtClean="0">
                <a:solidFill>
                  <a:srgbClr val="FFFF00"/>
                </a:solidFill>
                <a:effectLst>
                  <a:outerShdw blurRad="38100" dist="38100" dir="2700000" algn="tl">
                    <a:srgbClr val="000000">
                      <a:alpha val="43137"/>
                    </a:srgbClr>
                  </a:outerShdw>
                </a:effectLst>
                <a:latin typeface="Consolas" pitchFamily="49" charset="0"/>
              </a:rPr>
              <a:t>FilterExecutedContext</a:t>
            </a:r>
            <a:r>
              <a:rPr lang="en-US" sz="1800" dirty="0" smtClean="0">
                <a:solidFill>
                  <a:srgbClr val="FFFF00"/>
                </a:solidFill>
                <a:effectLst>
                  <a:outerShdw blurRad="38100" dist="38100" dir="2700000" algn="tl">
                    <a:srgbClr val="000000">
                      <a:alpha val="43137"/>
                    </a:srgbClr>
                  </a:outerShdw>
                </a:effectLst>
                <a:latin typeface="Consolas" pitchFamily="49" charset="0"/>
              </a:rPr>
              <a:t>     </a:t>
            </a:r>
            <a:br>
              <a:rPr lang="en-US" sz="1800" dirty="0" smtClean="0">
                <a:solidFill>
                  <a:srgbClr val="FFFF00"/>
                </a:solidFill>
                <a:effectLst>
                  <a:outerShdw blurRad="38100" dist="38100" dir="2700000" algn="tl">
                    <a:srgbClr val="000000">
                      <a:alpha val="43137"/>
                    </a:srgbClr>
                  </a:outerShdw>
                </a:effectLst>
                <a:latin typeface="Consolas" pitchFamily="49" charset="0"/>
              </a:rPr>
            </a:br>
            <a:r>
              <a:rPr lang="en-US" sz="1800" dirty="0" smtClean="0">
                <a:solidFill>
                  <a:srgbClr val="FFFF00"/>
                </a:solidFill>
                <a:effectLst>
                  <a:outerShdw blurRad="38100" dist="38100" dir="2700000" algn="tl">
                    <a:srgbClr val="000000">
                      <a:alpha val="43137"/>
                    </a:srgbClr>
                  </a:outerShdw>
                </a:effectLst>
                <a:latin typeface="Consolas" pitchFamily="49" charset="0"/>
              </a:rPr>
              <a:t>     </a:t>
            </a:r>
            <a:r>
              <a:rPr lang="en-US" sz="1800" dirty="0" err="1" smtClean="0">
                <a:solidFill>
                  <a:srgbClr val="FFFF00"/>
                </a:solidFill>
                <a:effectLst>
                  <a:outerShdw blurRad="38100" dist="38100" dir="2700000" algn="tl">
                    <a:srgbClr val="000000">
                      <a:alpha val="43137"/>
                    </a:srgbClr>
                  </a:outerShdw>
                </a:effectLst>
                <a:latin typeface="Consolas" pitchFamily="49" charset="0"/>
              </a:rPr>
              <a:t>filterContext</a:t>
            </a:r>
            <a:r>
              <a:rPr lang="en-US" sz="1800" dirty="0" smtClean="0">
                <a:solidFill>
                  <a:srgbClr val="FFFF00"/>
                </a:solidFill>
                <a:effectLst>
                  <a:outerShdw blurRad="38100" dist="38100" dir="2700000" algn="tl">
                    <a:srgbClr val="000000">
                      <a:alpha val="43137"/>
                    </a:srgbClr>
                  </a:outerShdw>
                </a:effectLst>
                <a:latin typeface="Consolas" pitchFamily="49" charset="0"/>
              </a:rPr>
              <a:t>);</a:t>
            </a:r>
            <a:r>
              <a:rPr lang="en-US" sz="1800" dirty="0" smtClean="0">
                <a:latin typeface="Consolas" pitchFamily="49" charset="0"/>
              </a:rPr>
              <a:t> </a:t>
            </a:r>
            <a:br>
              <a:rPr lang="en-US" sz="1800" dirty="0" smtClean="0">
                <a:latin typeface="Consolas" pitchFamily="49" charset="0"/>
              </a:rPr>
            </a:br>
            <a:r>
              <a:rPr lang="en-US" sz="1800" dirty="0" smtClean="0">
                <a:latin typeface="Consolas" pitchFamily="49" charset="0"/>
              </a:rPr>
              <a:t>protected virtual void </a:t>
            </a:r>
            <a:r>
              <a:rPr lang="en-US" sz="1800" dirty="0" err="1" smtClean="0">
                <a:latin typeface="Consolas" pitchFamily="49" charset="0"/>
              </a:rPr>
              <a:t>RedirectToAction</a:t>
            </a:r>
            <a:r>
              <a:rPr lang="en-US" sz="1800" dirty="0" smtClean="0">
                <a:latin typeface="Consolas" pitchFamily="49" charset="0"/>
              </a:rPr>
              <a:t>(object values);</a:t>
            </a:r>
          </a:p>
          <a:p>
            <a:pPr>
              <a:buNone/>
            </a:pPr>
            <a:r>
              <a:rPr lang="en-US" sz="1800" dirty="0" smtClean="0">
                <a:latin typeface="Consolas" pitchFamily="49" charset="0"/>
              </a:rPr>
              <a:t>    protected virtual void </a:t>
            </a:r>
            <a:r>
              <a:rPr lang="en-US" sz="1800" dirty="0" err="1" smtClean="0">
                <a:latin typeface="Consolas" pitchFamily="49" charset="0"/>
              </a:rPr>
              <a:t>RenderView</a:t>
            </a:r>
            <a:r>
              <a:rPr lang="en-US" sz="1800" dirty="0" smtClean="0">
                <a:latin typeface="Consolas" pitchFamily="49" charset="0"/>
              </a:rPr>
              <a:t>(string </a:t>
            </a:r>
            <a:r>
              <a:rPr lang="en-US" sz="1800" dirty="0" err="1" smtClean="0">
                <a:latin typeface="Consolas" pitchFamily="49" charset="0"/>
              </a:rPr>
              <a:t>viewName</a:t>
            </a:r>
            <a:r>
              <a:rPr lang="en-US" sz="1800" dirty="0" smtClean="0">
                <a:latin typeface="Consolas" pitchFamily="49" charset="0"/>
              </a:rPr>
              <a:t>,</a:t>
            </a:r>
          </a:p>
          <a:p>
            <a:pPr>
              <a:buNone/>
            </a:pPr>
            <a:r>
              <a:rPr lang="en-US" sz="1800" dirty="0" smtClean="0">
                <a:latin typeface="Consolas" pitchFamily="49" charset="0"/>
              </a:rPr>
              <a:t>        string </a:t>
            </a:r>
            <a:r>
              <a:rPr lang="en-US" sz="1800" dirty="0" err="1" smtClean="0">
                <a:latin typeface="Consolas" pitchFamily="49" charset="0"/>
              </a:rPr>
              <a:t>masterName</a:t>
            </a:r>
            <a:r>
              <a:rPr lang="en-US" sz="1800" dirty="0" smtClean="0">
                <a:latin typeface="Consolas" pitchFamily="49" charset="0"/>
              </a:rPr>
              <a:t>, object </a:t>
            </a:r>
            <a:r>
              <a:rPr lang="en-US" sz="1800" dirty="0" err="1" smtClean="0">
                <a:latin typeface="Consolas" pitchFamily="49" charset="0"/>
              </a:rPr>
              <a:t>viewData</a:t>
            </a:r>
            <a:r>
              <a:rPr lang="en-US" sz="1800" dirty="0" smtClean="0">
                <a:latin typeface="Consolas" pitchFamily="49" charset="0"/>
              </a:rPr>
              <a:t>);</a:t>
            </a:r>
          </a:p>
          <a:p>
            <a:pPr>
              <a:buNone/>
            </a:pPr>
            <a:r>
              <a:rPr lang="en-US" sz="1800" dirty="0" smtClean="0">
                <a:latin typeface="Consolas" pitchFamily="49" charset="0"/>
              </a:rPr>
              <a:t>}</a:t>
            </a:r>
          </a:p>
          <a:p>
            <a:pPr>
              <a:buNone/>
            </a:pPr>
            <a:endParaRPr lang="en-US" sz="1800" dirty="0"/>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Controller – Customization APIs</a:t>
            </a:r>
            <a:endParaRPr lang="en-US" dirty="0"/>
          </a:p>
        </p:txBody>
      </p:sp>
      <p:sp>
        <p:nvSpPr>
          <p:cNvPr id="3" name="Content Placeholder 2"/>
          <p:cNvSpPr>
            <a:spLocks noGrp="1"/>
          </p:cNvSpPr>
          <p:nvPr>
            <p:ph idx="1"/>
          </p:nvPr>
        </p:nvSpPr>
        <p:spPr>
          <a:xfrm>
            <a:off x="381000" y="1412875"/>
            <a:ext cx="8763000" cy="2168525"/>
          </a:xfrm>
        </p:spPr>
        <p:txBody>
          <a:bodyPr>
            <a:noAutofit/>
          </a:bodyPr>
          <a:lstStyle/>
          <a:p>
            <a:pPr>
              <a:buNone/>
            </a:pPr>
            <a:r>
              <a:rPr lang="en-US" sz="1800" dirty="0" smtClean="0">
                <a:latin typeface="Consolas" pitchFamily="49" charset="0"/>
              </a:rPr>
              <a:t>public class Controller : </a:t>
            </a:r>
            <a:r>
              <a:rPr lang="en-US" sz="1800" dirty="0" err="1" smtClean="0">
                <a:latin typeface="Consolas" pitchFamily="49" charset="0"/>
              </a:rPr>
              <a:t>IController</a:t>
            </a:r>
            <a:r>
              <a:rPr lang="en-US" sz="1800" dirty="0" smtClean="0">
                <a:latin typeface="Consolas" pitchFamily="49" charset="0"/>
              </a:rPr>
              <a:t> {</a:t>
            </a:r>
          </a:p>
          <a:p>
            <a:pPr>
              <a:buNone/>
            </a:pPr>
            <a:r>
              <a:rPr lang="en-US" sz="1800" dirty="0" smtClean="0">
                <a:latin typeface="Consolas" pitchFamily="49" charset="0"/>
              </a:rPr>
              <a:t>    …</a:t>
            </a:r>
          </a:p>
          <a:p>
            <a:pPr>
              <a:buNone/>
            </a:pPr>
            <a:r>
              <a:rPr lang="en-US" sz="1800" dirty="0" smtClean="0">
                <a:effectLst>
                  <a:outerShdw blurRad="38100" dist="38100" dir="2700000" algn="tl">
                    <a:srgbClr val="000000">
                      <a:alpha val="43137"/>
                    </a:srgbClr>
                  </a:outerShdw>
                </a:effectLst>
                <a:latin typeface="Consolas" pitchFamily="49" charset="0"/>
              </a:rPr>
              <a:t>   </a:t>
            </a:r>
            <a:r>
              <a:rPr lang="en-US" sz="1800" dirty="0" smtClean="0">
                <a:solidFill>
                  <a:srgbClr val="FF0000"/>
                </a:solidFill>
                <a:effectLst>
                  <a:outerShdw blurRad="38100" dist="38100" dir="2700000" algn="tl">
                    <a:srgbClr val="000000">
                      <a:alpha val="43137"/>
                    </a:srgbClr>
                  </a:outerShdw>
                </a:effectLst>
                <a:latin typeface="Consolas" pitchFamily="49" charset="0"/>
              </a:rPr>
              <a:t> </a:t>
            </a:r>
            <a:r>
              <a:rPr lang="en-US" sz="1800" dirty="0" smtClean="0">
                <a:solidFill>
                  <a:srgbClr val="FFFF00"/>
                </a:solidFill>
                <a:effectLst>
                  <a:outerShdw blurRad="38100" dist="38100" dir="2700000" algn="tl">
                    <a:srgbClr val="000000">
                      <a:alpha val="43137"/>
                    </a:srgbClr>
                  </a:outerShdw>
                </a:effectLst>
                <a:latin typeface="Consolas" pitchFamily="49" charset="0"/>
              </a:rPr>
              <a:t>protected virtual void Execute(</a:t>
            </a:r>
            <a:r>
              <a:rPr lang="en-US" sz="1800" dirty="0" err="1" smtClean="0">
                <a:solidFill>
                  <a:srgbClr val="FFFF00"/>
                </a:solidFill>
                <a:effectLst>
                  <a:outerShdw blurRad="38100" dist="38100" dir="2700000" algn="tl">
                    <a:srgbClr val="000000">
                      <a:alpha val="43137"/>
                    </a:srgbClr>
                  </a:outerShdw>
                </a:effectLst>
                <a:latin typeface="Consolas" pitchFamily="49" charset="0"/>
              </a:rPr>
              <a:t>ControllerContext</a:t>
            </a:r>
            <a:r>
              <a:rPr lang="en-US" sz="1800" dirty="0" smtClean="0">
                <a:solidFill>
                  <a:srgbClr val="FFFF00"/>
                </a:solidFill>
                <a:effectLst>
                  <a:outerShdw blurRad="38100" dist="38100" dir="2700000" algn="tl">
                    <a:srgbClr val="000000">
                      <a:alpha val="43137"/>
                    </a:srgbClr>
                  </a:outerShdw>
                </a:effectLst>
                <a:latin typeface="Consolas" pitchFamily="49" charset="0"/>
              </a:rPr>
              <a:t> </a:t>
            </a:r>
            <a:r>
              <a:rPr lang="en-US" sz="1800" dirty="0" err="1" smtClean="0">
                <a:solidFill>
                  <a:srgbClr val="FFFF00"/>
                </a:solidFill>
                <a:effectLst>
                  <a:outerShdw blurRad="38100" dist="38100" dir="2700000" algn="tl">
                    <a:srgbClr val="000000">
                      <a:alpha val="43137"/>
                    </a:srgbClr>
                  </a:outerShdw>
                </a:effectLst>
                <a:latin typeface="Consolas" pitchFamily="49" charset="0"/>
              </a:rPr>
              <a:t>controllerContext</a:t>
            </a:r>
            <a:r>
              <a:rPr lang="en-US" sz="1800" dirty="0" smtClean="0">
                <a:solidFill>
                  <a:srgbClr val="FFFF00"/>
                </a:solidFill>
                <a:effectLst>
                  <a:outerShdw blurRad="38100" dist="38100" dir="2700000" algn="tl">
                    <a:srgbClr val="000000">
                      <a:alpha val="43137"/>
                    </a:srgbClr>
                  </a:outerShdw>
                </a:effectLst>
                <a:latin typeface="Consolas" pitchFamily="49" charset="0"/>
              </a:rPr>
              <a:t>);</a:t>
            </a:r>
          </a:p>
          <a:p>
            <a:pPr>
              <a:buNone/>
            </a:pPr>
            <a:r>
              <a:rPr lang="en-US" sz="1800" dirty="0" smtClean="0">
                <a:solidFill>
                  <a:srgbClr val="FF0000"/>
                </a:solidFill>
                <a:effectLst>
                  <a:outerShdw blurRad="38100" dist="38100" dir="2700000" algn="tl">
                    <a:srgbClr val="000000">
                      <a:alpha val="43137"/>
                    </a:srgbClr>
                  </a:outerShdw>
                </a:effectLst>
                <a:latin typeface="Consolas" pitchFamily="49" charset="0"/>
              </a:rPr>
              <a:t> </a:t>
            </a:r>
            <a:r>
              <a:rPr lang="en-US" sz="1800" dirty="0" smtClean="0">
                <a:solidFill>
                  <a:srgbClr val="FF0000"/>
                </a:solidFill>
                <a:latin typeface="Consolas" pitchFamily="49" charset="0"/>
              </a:rPr>
              <a:t> </a:t>
            </a:r>
            <a:r>
              <a:rPr lang="en-US" sz="1800" dirty="0" smtClean="0">
                <a:latin typeface="Consolas" pitchFamily="49" charset="0"/>
              </a:rPr>
              <a:t>  protected virtual void </a:t>
            </a:r>
            <a:r>
              <a:rPr lang="en-US" sz="1800" dirty="0" err="1" smtClean="0">
                <a:latin typeface="Consolas" pitchFamily="49" charset="0"/>
              </a:rPr>
              <a:t>HandleUnknownAction</a:t>
            </a:r>
            <a:r>
              <a:rPr lang="en-US" sz="1800" dirty="0" smtClean="0">
                <a:latin typeface="Consolas" pitchFamily="49" charset="0"/>
              </a:rPr>
              <a:t>(string </a:t>
            </a:r>
            <a:r>
              <a:rPr lang="en-US" sz="1800" dirty="0" err="1" smtClean="0">
                <a:latin typeface="Consolas" pitchFamily="49" charset="0"/>
              </a:rPr>
              <a:t>actionName</a:t>
            </a:r>
            <a:r>
              <a:rPr lang="en-US" sz="1800" dirty="0" smtClean="0">
                <a:latin typeface="Consolas" pitchFamily="49" charset="0"/>
              </a:rPr>
              <a:t>);</a:t>
            </a:r>
          </a:p>
          <a:p>
            <a:pPr>
              <a:buNone/>
            </a:pPr>
            <a:r>
              <a:rPr lang="en-US" sz="1800" dirty="0" smtClean="0">
                <a:effectLst>
                  <a:outerShdw blurRad="38100" dist="38100" dir="2700000" algn="tl">
                    <a:srgbClr val="000000">
                      <a:alpha val="43137"/>
                    </a:srgbClr>
                  </a:outerShdw>
                </a:effectLst>
                <a:latin typeface="Consolas" pitchFamily="49" charset="0"/>
              </a:rPr>
              <a:t>    </a:t>
            </a:r>
            <a:r>
              <a:rPr lang="en-US" sz="1800" dirty="0" smtClean="0">
                <a:solidFill>
                  <a:srgbClr val="FFFF00"/>
                </a:solidFill>
                <a:effectLst>
                  <a:outerShdw blurRad="38100" dist="38100" dir="2700000" algn="tl">
                    <a:srgbClr val="000000">
                      <a:alpha val="43137"/>
                    </a:srgbClr>
                  </a:outerShdw>
                </a:effectLst>
                <a:latin typeface="Consolas" pitchFamily="49" charset="0"/>
              </a:rPr>
              <a:t>protected virtual </a:t>
            </a:r>
            <a:r>
              <a:rPr lang="en-US" sz="1800" dirty="0" err="1" smtClean="0">
                <a:solidFill>
                  <a:srgbClr val="FFFF00"/>
                </a:solidFill>
                <a:effectLst>
                  <a:outerShdw blurRad="38100" dist="38100" dir="2700000" algn="tl">
                    <a:srgbClr val="000000">
                      <a:alpha val="43137"/>
                    </a:srgbClr>
                  </a:outerShdw>
                </a:effectLst>
                <a:latin typeface="Consolas" pitchFamily="49" charset="0"/>
              </a:rPr>
              <a:t>bool</a:t>
            </a:r>
            <a:r>
              <a:rPr lang="en-US" sz="1800" dirty="0" smtClean="0">
                <a:solidFill>
                  <a:srgbClr val="FFFF00"/>
                </a:solidFill>
                <a:effectLst>
                  <a:outerShdw blurRad="38100" dist="38100" dir="2700000" algn="tl">
                    <a:srgbClr val="000000">
                      <a:alpha val="43137"/>
                    </a:srgbClr>
                  </a:outerShdw>
                </a:effectLst>
                <a:latin typeface="Consolas" pitchFamily="49" charset="0"/>
              </a:rPr>
              <a:t> </a:t>
            </a:r>
            <a:r>
              <a:rPr lang="en-US" sz="1800" dirty="0" err="1" smtClean="0">
                <a:solidFill>
                  <a:srgbClr val="FFFF00"/>
                </a:solidFill>
                <a:effectLst>
                  <a:outerShdw blurRad="38100" dist="38100" dir="2700000" algn="tl">
                    <a:srgbClr val="000000">
                      <a:alpha val="43137"/>
                    </a:srgbClr>
                  </a:outerShdw>
                </a:effectLst>
                <a:latin typeface="Consolas" pitchFamily="49" charset="0"/>
              </a:rPr>
              <a:t>InvokeAction</a:t>
            </a:r>
            <a:r>
              <a:rPr lang="en-US" sz="1800" dirty="0" smtClean="0">
                <a:solidFill>
                  <a:srgbClr val="FFFF00"/>
                </a:solidFill>
                <a:effectLst>
                  <a:outerShdw blurRad="38100" dist="38100" dir="2700000" algn="tl">
                    <a:srgbClr val="000000">
                      <a:alpha val="43137"/>
                    </a:srgbClr>
                  </a:outerShdw>
                </a:effectLst>
                <a:latin typeface="Consolas" pitchFamily="49" charset="0"/>
              </a:rPr>
              <a:t>(string </a:t>
            </a:r>
            <a:r>
              <a:rPr lang="en-US" sz="1800" dirty="0" err="1" smtClean="0">
                <a:solidFill>
                  <a:srgbClr val="FFFF00"/>
                </a:solidFill>
                <a:effectLst>
                  <a:outerShdw blurRad="38100" dist="38100" dir="2700000" algn="tl">
                    <a:srgbClr val="000000">
                      <a:alpha val="43137"/>
                    </a:srgbClr>
                  </a:outerShdw>
                </a:effectLst>
                <a:latin typeface="Consolas" pitchFamily="49" charset="0"/>
              </a:rPr>
              <a:t>actionName</a:t>
            </a:r>
            <a:r>
              <a:rPr lang="en-US" sz="1800" dirty="0" smtClean="0">
                <a:solidFill>
                  <a:srgbClr val="FFFF00"/>
                </a:solidFill>
                <a:effectLst>
                  <a:outerShdw blurRad="38100" dist="38100" dir="2700000" algn="tl">
                    <a:srgbClr val="000000">
                      <a:alpha val="43137"/>
                    </a:srgbClr>
                  </a:outerShdw>
                </a:effectLst>
                <a:latin typeface="Consolas" pitchFamily="49" charset="0"/>
              </a:rPr>
              <a:t>);</a:t>
            </a:r>
          </a:p>
          <a:p>
            <a:pPr>
              <a:buNone/>
            </a:pPr>
            <a:r>
              <a:rPr lang="en-US" sz="1800" dirty="0" smtClean="0">
                <a:solidFill>
                  <a:srgbClr val="FFFF00"/>
                </a:solidFill>
                <a:effectLst>
                  <a:outerShdw blurRad="38100" dist="38100" dir="2700000" algn="tl">
                    <a:srgbClr val="000000">
                      <a:alpha val="43137"/>
                    </a:srgbClr>
                  </a:outerShdw>
                </a:effectLst>
                <a:latin typeface="Consolas" pitchFamily="49" charset="0"/>
              </a:rPr>
              <a:t>    protected virtual void </a:t>
            </a:r>
            <a:r>
              <a:rPr lang="en-US" sz="1800" dirty="0" err="1" smtClean="0">
                <a:solidFill>
                  <a:srgbClr val="FFFF00"/>
                </a:solidFill>
                <a:effectLst>
                  <a:outerShdw blurRad="38100" dist="38100" dir="2700000" algn="tl">
                    <a:srgbClr val="000000">
                      <a:alpha val="43137"/>
                    </a:srgbClr>
                  </a:outerShdw>
                </a:effectLst>
                <a:latin typeface="Consolas" pitchFamily="49" charset="0"/>
              </a:rPr>
              <a:t>InvokeActionMethod</a:t>
            </a:r>
            <a:r>
              <a:rPr lang="en-US" sz="1800" dirty="0" smtClean="0">
                <a:solidFill>
                  <a:srgbClr val="FFFF00"/>
                </a:solidFill>
                <a:effectLst>
                  <a:outerShdw blurRad="38100" dist="38100" dir="2700000" algn="tl">
                    <a:srgbClr val="000000">
                      <a:alpha val="43137"/>
                    </a:srgbClr>
                  </a:outerShdw>
                </a:effectLst>
                <a:latin typeface="Consolas" pitchFamily="49" charset="0"/>
              </a:rPr>
              <a:t>(</a:t>
            </a:r>
            <a:r>
              <a:rPr lang="en-US" sz="1800" dirty="0" err="1" smtClean="0">
                <a:solidFill>
                  <a:srgbClr val="FFFF00"/>
                </a:solidFill>
                <a:effectLst>
                  <a:outerShdw blurRad="38100" dist="38100" dir="2700000" algn="tl">
                    <a:srgbClr val="000000">
                      <a:alpha val="43137"/>
                    </a:srgbClr>
                  </a:outerShdw>
                </a:effectLst>
                <a:latin typeface="Consolas" pitchFamily="49" charset="0"/>
              </a:rPr>
              <a:t>MethodInfo</a:t>
            </a:r>
            <a:r>
              <a:rPr lang="en-US" sz="1800" dirty="0" smtClean="0">
                <a:solidFill>
                  <a:srgbClr val="FFFF00"/>
                </a:solidFill>
                <a:effectLst>
                  <a:outerShdw blurRad="38100" dist="38100" dir="2700000" algn="tl">
                    <a:srgbClr val="000000">
                      <a:alpha val="43137"/>
                    </a:srgbClr>
                  </a:outerShdw>
                </a:effectLst>
                <a:latin typeface="Consolas" pitchFamily="49" charset="0"/>
              </a:rPr>
              <a:t> </a:t>
            </a:r>
            <a:r>
              <a:rPr lang="en-US" sz="1800" dirty="0" err="1" smtClean="0">
                <a:solidFill>
                  <a:srgbClr val="FFFF00"/>
                </a:solidFill>
                <a:effectLst>
                  <a:outerShdw blurRad="38100" dist="38100" dir="2700000" algn="tl">
                    <a:srgbClr val="000000">
                      <a:alpha val="43137"/>
                    </a:srgbClr>
                  </a:outerShdw>
                </a:effectLst>
                <a:latin typeface="Consolas" pitchFamily="49" charset="0"/>
              </a:rPr>
              <a:t>methodInfo</a:t>
            </a:r>
            <a:r>
              <a:rPr lang="en-US" sz="1800" dirty="0" smtClean="0">
                <a:solidFill>
                  <a:srgbClr val="FFFF00"/>
                </a:solidFill>
                <a:effectLst>
                  <a:outerShdw blurRad="38100" dist="38100" dir="2700000" algn="tl">
                    <a:srgbClr val="000000">
                      <a:alpha val="43137"/>
                    </a:srgbClr>
                  </a:outerShdw>
                </a:effectLst>
                <a:latin typeface="Consolas" pitchFamily="49" charset="0"/>
              </a:rPr>
              <a:t>);</a:t>
            </a:r>
          </a:p>
          <a:p>
            <a:pPr>
              <a:buNone/>
            </a:pPr>
            <a:r>
              <a:rPr lang="en-US" sz="1800" dirty="0" smtClean="0">
                <a:solidFill>
                  <a:srgbClr val="FF0000"/>
                </a:solidFill>
                <a:effectLst>
                  <a:outerShdw blurRad="38100" dist="38100" dir="2700000" algn="tl">
                    <a:srgbClr val="000000">
                      <a:alpha val="43137"/>
                    </a:srgbClr>
                  </a:outerShdw>
                </a:effectLst>
                <a:latin typeface="Consolas" pitchFamily="49" charset="0"/>
              </a:rPr>
              <a:t>    </a:t>
            </a:r>
            <a:r>
              <a:rPr lang="en-US" sz="1800" dirty="0" smtClean="0">
                <a:latin typeface="Consolas" pitchFamily="49" charset="0"/>
              </a:rPr>
              <a:t>protected virtual </a:t>
            </a:r>
            <a:r>
              <a:rPr lang="en-US" sz="1800" dirty="0" err="1" smtClean="0">
                <a:latin typeface="Consolas" pitchFamily="49" charset="0"/>
              </a:rPr>
              <a:t>bool</a:t>
            </a:r>
            <a:r>
              <a:rPr lang="en-US" sz="1800" dirty="0" smtClean="0">
                <a:latin typeface="Consolas" pitchFamily="49" charset="0"/>
              </a:rPr>
              <a:t> </a:t>
            </a:r>
            <a:r>
              <a:rPr lang="en-US" sz="1800" dirty="0" err="1" smtClean="0">
                <a:latin typeface="Consolas" pitchFamily="49" charset="0"/>
              </a:rPr>
              <a:t>OnError</a:t>
            </a:r>
            <a:r>
              <a:rPr lang="en-US" sz="1800" dirty="0" smtClean="0">
                <a:latin typeface="Consolas" pitchFamily="49" charset="0"/>
              </a:rPr>
              <a:t>(string </a:t>
            </a:r>
            <a:r>
              <a:rPr lang="en-US" sz="1800" dirty="0" err="1" smtClean="0">
                <a:latin typeface="Consolas" pitchFamily="49" charset="0"/>
              </a:rPr>
              <a:t>actionName</a:t>
            </a:r>
            <a:r>
              <a:rPr lang="en-US" sz="1800" dirty="0" smtClean="0">
                <a:latin typeface="Consolas" pitchFamily="49" charset="0"/>
              </a:rPr>
              <a:t>, </a:t>
            </a:r>
          </a:p>
          <a:p>
            <a:pPr>
              <a:buNone/>
            </a:pPr>
            <a:r>
              <a:rPr lang="en-US" sz="1800" dirty="0" smtClean="0">
                <a:latin typeface="Consolas" pitchFamily="49" charset="0"/>
              </a:rPr>
              <a:t>        </a:t>
            </a:r>
            <a:r>
              <a:rPr lang="en-US" sz="1800" dirty="0" err="1" smtClean="0">
                <a:latin typeface="Consolas" pitchFamily="49" charset="0"/>
              </a:rPr>
              <a:t>MethodInfo</a:t>
            </a:r>
            <a:r>
              <a:rPr lang="en-US" sz="1800" dirty="0" smtClean="0">
                <a:latin typeface="Consolas" pitchFamily="49" charset="0"/>
              </a:rPr>
              <a:t> </a:t>
            </a:r>
            <a:r>
              <a:rPr lang="en-US" sz="1800" dirty="0" err="1" smtClean="0">
                <a:latin typeface="Consolas" pitchFamily="49" charset="0"/>
              </a:rPr>
              <a:t>methodInfo</a:t>
            </a:r>
            <a:r>
              <a:rPr lang="en-US" sz="1800" dirty="0" smtClean="0">
                <a:latin typeface="Consolas" pitchFamily="49" charset="0"/>
              </a:rPr>
              <a:t>, Exception </a:t>
            </a:r>
            <a:r>
              <a:rPr lang="en-US" sz="1800" dirty="0" err="1" smtClean="0">
                <a:latin typeface="Consolas" pitchFamily="49" charset="0"/>
              </a:rPr>
              <a:t>exception</a:t>
            </a:r>
            <a:r>
              <a:rPr lang="en-US" sz="1800" dirty="0" smtClean="0">
                <a:latin typeface="Consolas" pitchFamily="49" charset="0"/>
              </a:rPr>
              <a:t>);</a:t>
            </a:r>
          </a:p>
          <a:p>
            <a:pPr>
              <a:buNone/>
            </a:pPr>
            <a:r>
              <a:rPr lang="en-US" sz="1800" dirty="0" smtClean="0">
                <a:latin typeface="Consolas" pitchFamily="49" charset="0"/>
              </a:rPr>
              <a:t>    protected virtual void </a:t>
            </a:r>
            <a:r>
              <a:rPr lang="en-US" sz="1800" dirty="0" err="1" smtClean="0">
                <a:latin typeface="Consolas" pitchFamily="49" charset="0"/>
              </a:rPr>
              <a:t>OnActionExecuted</a:t>
            </a:r>
            <a:r>
              <a:rPr lang="en-US" sz="1800" dirty="0" smtClean="0">
                <a:latin typeface="Consolas" pitchFamily="49" charset="0"/>
              </a:rPr>
              <a:t>(</a:t>
            </a:r>
            <a:r>
              <a:rPr lang="en-US" sz="1800" dirty="0" err="1" smtClean="0">
                <a:latin typeface="Consolas" pitchFamily="49" charset="0"/>
              </a:rPr>
              <a:t>FilterExecutedContext</a:t>
            </a:r>
            <a:r>
              <a:rPr lang="en-US" sz="1800" dirty="0" smtClean="0">
                <a:latin typeface="Consolas" pitchFamily="49" charset="0"/>
              </a:rPr>
              <a:t>    </a:t>
            </a:r>
            <a:br>
              <a:rPr lang="en-US" sz="1800" dirty="0" smtClean="0">
                <a:latin typeface="Consolas" pitchFamily="49" charset="0"/>
              </a:rPr>
            </a:br>
            <a:r>
              <a:rPr lang="en-US" sz="1800" dirty="0" smtClean="0">
                <a:latin typeface="Consolas" pitchFamily="49" charset="0"/>
              </a:rPr>
              <a:t>   </a:t>
            </a:r>
            <a:r>
              <a:rPr lang="en-US" sz="1800" dirty="0" err="1" smtClean="0">
                <a:latin typeface="Consolas" pitchFamily="49" charset="0"/>
              </a:rPr>
              <a:t>filterContext</a:t>
            </a:r>
            <a:r>
              <a:rPr lang="en-US" sz="1800" dirty="0" smtClean="0">
                <a:latin typeface="Consolas" pitchFamily="49" charset="0"/>
              </a:rPr>
              <a:t>);</a:t>
            </a:r>
          </a:p>
          <a:p>
            <a:pPr>
              <a:buNone/>
            </a:pPr>
            <a:r>
              <a:rPr lang="en-US" sz="1800" dirty="0" smtClean="0">
                <a:latin typeface="Consolas" pitchFamily="49" charset="0"/>
              </a:rPr>
              <a:t>    protected virtual </a:t>
            </a:r>
            <a:r>
              <a:rPr lang="en-US" sz="1800" dirty="0" err="1" smtClean="0">
                <a:latin typeface="Consolas" pitchFamily="49" charset="0"/>
              </a:rPr>
              <a:t>bool</a:t>
            </a:r>
            <a:r>
              <a:rPr lang="en-US" sz="1800" dirty="0" smtClean="0">
                <a:latin typeface="Consolas" pitchFamily="49" charset="0"/>
              </a:rPr>
              <a:t> </a:t>
            </a:r>
            <a:r>
              <a:rPr lang="en-US" sz="1800" dirty="0" err="1" smtClean="0">
                <a:latin typeface="Consolas" pitchFamily="49" charset="0"/>
              </a:rPr>
              <a:t>OnActionExecuting</a:t>
            </a:r>
            <a:r>
              <a:rPr lang="en-US" sz="1800" dirty="0" smtClean="0">
                <a:latin typeface="Consolas" pitchFamily="49" charset="0"/>
              </a:rPr>
              <a:t>(</a:t>
            </a:r>
            <a:r>
              <a:rPr lang="en-US" sz="1800" dirty="0" err="1" smtClean="0">
                <a:latin typeface="Consolas" pitchFamily="49" charset="0"/>
              </a:rPr>
              <a:t>FilterExecutedContext</a:t>
            </a:r>
            <a:r>
              <a:rPr lang="en-US" sz="1800" dirty="0" smtClean="0">
                <a:latin typeface="Consolas" pitchFamily="49" charset="0"/>
              </a:rPr>
              <a:t>   </a:t>
            </a:r>
            <a:br>
              <a:rPr lang="en-US" sz="1800" dirty="0" smtClean="0">
                <a:latin typeface="Consolas" pitchFamily="49" charset="0"/>
              </a:rPr>
            </a:br>
            <a:r>
              <a:rPr lang="en-US" sz="1800" dirty="0" smtClean="0">
                <a:latin typeface="Consolas" pitchFamily="49" charset="0"/>
              </a:rPr>
              <a:t>   </a:t>
            </a:r>
            <a:r>
              <a:rPr lang="en-US" sz="1800" dirty="0" err="1" smtClean="0">
                <a:latin typeface="Consolas" pitchFamily="49" charset="0"/>
              </a:rPr>
              <a:t>filterContext</a:t>
            </a:r>
            <a:r>
              <a:rPr lang="en-US" sz="1800" dirty="0" smtClean="0">
                <a:latin typeface="Consolas" pitchFamily="49" charset="0"/>
              </a:rPr>
              <a:t>);</a:t>
            </a:r>
          </a:p>
          <a:p>
            <a:pPr>
              <a:buNone/>
            </a:pPr>
            <a:r>
              <a:rPr lang="en-US" sz="1800" dirty="0" smtClean="0">
                <a:latin typeface="Consolas" pitchFamily="49" charset="0"/>
              </a:rPr>
              <a:t>    protected virtual void </a:t>
            </a:r>
            <a:r>
              <a:rPr lang="en-US" sz="1800" dirty="0" err="1" smtClean="0">
                <a:latin typeface="Consolas" pitchFamily="49" charset="0"/>
              </a:rPr>
              <a:t>RedirectToAction</a:t>
            </a:r>
            <a:r>
              <a:rPr lang="en-US" sz="1800" dirty="0" smtClean="0">
                <a:latin typeface="Consolas" pitchFamily="49" charset="0"/>
              </a:rPr>
              <a:t>(object values);</a:t>
            </a:r>
          </a:p>
          <a:p>
            <a:pPr>
              <a:buNone/>
            </a:pPr>
            <a:r>
              <a:rPr lang="en-US" sz="1800" dirty="0" smtClean="0">
                <a:latin typeface="Consolas" pitchFamily="49" charset="0"/>
              </a:rPr>
              <a:t>    protected virtual void </a:t>
            </a:r>
            <a:r>
              <a:rPr lang="en-US" sz="1800" dirty="0" err="1" smtClean="0">
                <a:latin typeface="Consolas" pitchFamily="49" charset="0"/>
              </a:rPr>
              <a:t>RenderView</a:t>
            </a:r>
            <a:r>
              <a:rPr lang="en-US" sz="1800" dirty="0" smtClean="0">
                <a:latin typeface="Consolas" pitchFamily="49" charset="0"/>
              </a:rPr>
              <a:t>(string </a:t>
            </a:r>
            <a:r>
              <a:rPr lang="en-US" sz="1800" dirty="0" err="1" smtClean="0">
                <a:latin typeface="Consolas" pitchFamily="49" charset="0"/>
              </a:rPr>
              <a:t>viewName</a:t>
            </a:r>
            <a:r>
              <a:rPr lang="en-US" sz="1800" dirty="0" smtClean="0">
                <a:latin typeface="Consolas" pitchFamily="49" charset="0"/>
              </a:rPr>
              <a:t>,</a:t>
            </a:r>
          </a:p>
          <a:p>
            <a:pPr>
              <a:buNone/>
            </a:pPr>
            <a:r>
              <a:rPr lang="en-US" sz="1800" dirty="0" smtClean="0">
                <a:latin typeface="Consolas" pitchFamily="49" charset="0"/>
              </a:rPr>
              <a:t>        string </a:t>
            </a:r>
            <a:r>
              <a:rPr lang="en-US" sz="1800" dirty="0" err="1" smtClean="0">
                <a:latin typeface="Consolas" pitchFamily="49" charset="0"/>
              </a:rPr>
              <a:t>masterName</a:t>
            </a:r>
            <a:r>
              <a:rPr lang="en-US" sz="1800" dirty="0" smtClean="0">
                <a:latin typeface="Consolas" pitchFamily="49" charset="0"/>
              </a:rPr>
              <a:t>, object </a:t>
            </a:r>
            <a:r>
              <a:rPr lang="en-US" sz="1800" dirty="0" err="1" smtClean="0">
                <a:latin typeface="Consolas" pitchFamily="49" charset="0"/>
              </a:rPr>
              <a:t>viewData</a:t>
            </a:r>
            <a:r>
              <a:rPr lang="en-US" sz="1800" dirty="0" smtClean="0">
                <a:latin typeface="Consolas" pitchFamily="49" charset="0"/>
              </a:rPr>
              <a:t>);</a:t>
            </a:r>
          </a:p>
          <a:p>
            <a:pPr>
              <a:buNone/>
            </a:pPr>
            <a:r>
              <a:rPr lang="en-US" sz="1800" dirty="0" smtClean="0">
                <a:latin typeface="Consolas" pitchFamily="49" charset="0"/>
              </a:rPr>
              <a:t>}</a:t>
            </a:r>
          </a:p>
          <a:p>
            <a:pPr>
              <a:buNone/>
            </a:pPr>
            <a:endParaRPr lang="en-US" sz="1800" dirty="0" smtClean="0"/>
          </a:p>
          <a:p>
            <a:pPr>
              <a:buNone/>
            </a:pPr>
            <a:endParaRPr lang="en-US" sz="1800" dirty="0"/>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Controller – Test Hooks</a:t>
            </a:r>
            <a:endParaRPr lang="en-US" dirty="0"/>
          </a:p>
        </p:txBody>
      </p:sp>
      <p:sp>
        <p:nvSpPr>
          <p:cNvPr id="3" name="Content Placeholder 2"/>
          <p:cNvSpPr>
            <a:spLocks noGrp="1"/>
          </p:cNvSpPr>
          <p:nvPr>
            <p:ph idx="1"/>
          </p:nvPr>
        </p:nvSpPr>
        <p:spPr>
          <a:xfrm>
            <a:off x="381000" y="1412875"/>
            <a:ext cx="8763000" cy="2210862"/>
          </a:xfrm>
        </p:spPr>
        <p:txBody>
          <a:bodyPr>
            <a:noAutofit/>
          </a:bodyPr>
          <a:lstStyle/>
          <a:p>
            <a:pPr>
              <a:buNone/>
            </a:pPr>
            <a:r>
              <a:rPr lang="en-US" sz="1800" dirty="0" smtClean="0"/>
              <a:t> </a:t>
            </a:r>
            <a:r>
              <a:rPr lang="en-US" sz="1800" dirty="0" smtClean="0">
                <a:latin typeface="Consolas" pitchFamily="49" charset="0"/>
              </a:rPr>
              <a:t>public class Controller : </a:t>
            </a:r>
            <a:r>
              <a:rPr lang="en-US" sz="1800" dirty="0" err="1" smtClean="0">
                <a:latin typeface="Consolas" pitchFamily="49" charset="0"/>
              </a:rPr>
              <a:t>IController</a:t>
            </a:r>
            <a:r>
              <a:rPr lang="en-US" sz="1800" dirty="0" smtClean="0">
                <a:latin typeface="Consolas" pitchFamily="49" charset="0"/>
              </a:rPr>
              <a:t> {</a:t>
            </a:r>
          </a:p>
          <a:p>
            <a:pPr>
              <a:buNone/>
            </a:pPr>
            <a:r>
              <a:rPr lang="en-US" sz="1800" dirty="0" smtClean="0">
                <a:latin typeface="Consolas" pitchFamily="49" charset="0"/>
              </a:rPr>
              <a:t>   …</a:t>
            </a:r>
          </a:p>
          <a:p>
            <a:pPr>
              <a:buNone/>
            </a:pPr>
            <a:r>
              <a:rPr lang="en-US" sz="1800" dirty="0" smtClean="0">
                <a:latin typeface="Consolas" pitchFamily="49" charset="0"/>
              </a:rPr>
              <a:t>   protected virtual void Execute(</a:t>
            </a:r>
            <a:r>
              <a:rPr lang="en-US" sz="1800" dirty="0" err="1" smtClean="0">
                <a:latin typeface="Consolas" pitchFamily="49" charset="0"/>
              </a:rPr>
              <a:t>ControllerContext</a:t>
            </a:r>
            <a:r>
              <a:rPr lang="en-US" sz="1800" dirty="0" smtClean="0">
                <a:latin typeface="Consolas" pitchFamily="49" charset="0"/>
              </a:rPr>
              <a:t> </a:t>
            </a:r>
            <a:r>
              <a:rPr lang="en-US" sz="1800" dirty="0" err="1" smtClean="0">
                <a:latin typeface="Consolas" pitchFamily="49" charset="0"/>
              </a:rPr>
              <a:t>controllerContext</a:t>
            </a:r>
            <a:r>
              <a:rPr lang="en-US" sz="1800" dirty="0" smtClean="0">
                <a:latin typeface="Consolas" pitchFamily="49" charset="0"/>
              </a:rPr>
              <a:t>);</a:t>
            </a:r>
          </a:p>
          <a:p>
            <a:pPr>
              <a:buNone/>
            </a:pPr>
            <a:r>
              <a:rPr lang="en-US" sz="1800" dirty="0" smtClean="0">
                <a:latin typeface="Consolas" pitchFamily="49" charset="0"/>
              </a:rPr>
              <a:t>   protected virtual void </a:t>
            </a:r>
            <a:r>
              <a:rPr lang="en-US" sz="1800" dirty="0" err="1" smtClean="0">
                <a:latin typeface="Consolas" pitchFamily="49" charset="0"/>
              </a:rPr>
              <a:t>HandleUnknownAction</a:t>
            </a:r>
            <a:r>
              <a:rPr lang="en-US" sz="1800" dirty="0" smtClean="0">
                <a:latin typeface="Consolas" pitchFamily="49" charset="0"/>
              </a:rPr>
              <a:t>(string </a:t>
            </a:r>
            <a:r>
              <a:rPr lang="en-US" sz="1800" dirty="0" err="1" smtClean="0">
                <a:latin typeface="Consolas" pitchFamily="49" charset="0"/>
              </a:rPr>
              <a:t>actionName</a:t>
            </a:r>
            <a:r>
              <a:rPr lang="en-US" sz="1800" dirty="0" smtClean="0">
                <a:latin typeface="Consolas" pitchFamily="49" charset="0"/>
              </a:rPr>
              <a:t>);</a:t>
            </a:r>
          </a:p>
          <a:p>
            <a:pPr>
              <a:buNone/>
            </a:pPr>
            <a:r>
              <a:rPr lang="en-US" sz="1800" dirty="0" smtClean="0">
                <a:latin typeface="Consolas" pitchFamily="49" charset="0"/>
              </a:rPr>
              <a:t>   protected virtual </a:t>
            </a:r>
            <a:r>
              <a:rPr lang="en-US" sz="1800" dirty="0" err="1" smtClean="0">
                <a:latin typeface="Consolas" pitchFamily="49" charset="0"/>
              </a:rPr>
              <a:t>bool</a:t>
            </a:r>
            <a:r>
              <a:rPr lang="en-US" sz="1800" dirty="0" smtClean="0">
                <a:latin typeface="Consolas" pitchFamily="49" charset="0"/>
              </a:rPr>
              <a:t> </a:t>
            </a:r>
            <a:r>
              <a:rPr lang="en-US" sz="1800" dirty="0" err="1" smtClean="0">
                <a:latin typeface="Consolas" pitchFamily="49" charset="0"/>
              </a:rPr>
              <a:t>InvokeAction</a:t>
            </a:r>
            <a:r>
              <a:rPr lang="en-US" sz="1800" dirty="0" smtClean="0">
                <a:latin typeface="Consolas" pitchFamily="49" charset="0"/>
              </a:rPr>
              <a:t>(string </a:t>
            </a:r>
            <a:r>
              <a:rPr lang="en-US" sz="1800" dirty="0" err="1" smtClean="0">
                <a:latin typeface="Consolas" pitchFamily="49" charset="0"/>
              </a:rPr>
              <a:t>actionName</a:t>
            </a:r>
            <a:r>
              <a:rPr lang="en-US" sz="1800" dirty="0" smtClean="0">
                <a:latin typeface="Consolas" pitchFamily="49" charset="0"/>
              </a:rPr>
              <a:t>);</a:t>
            </a:r>
          </a:p>
          <a:p>
            <a:pPr>
              <a:buNone/>
            </a:pPr>
            <a:r>
              <a:rPr lang="en-US" sz="1800" dirty="0" smtClean="0">
                <a:latin typeface="Consolas" pitchFamily="49" charset="0"/>
              </a:rPr>
              <a:t>   protected virtual void </a:t>
            </a:r>
            <a:r>
              <a:rPr lang="en-US" sz="1800" dirty="0" err="1" smtClean="0">
                <a:latin typeface="Consolas" pitchFamily="49" charset="0"/>
              </a:rPr>
              <a:t>InvokeActionMethod</a:t>
            </a:r>
            <a:r>
              <a:rPr lang="en-US" sz="1800" dirty="0" smtClean="0">
                <a:latin typeface="Consolas" pitchFamily="49" charset="0"/>
              </a:rPr>
              <a:t>(</a:t>
            </a:r>
            <a:r>
              <a:rPr lang="en-US" sz="1800" dirty="0" err="1" smtClean="0">
                <a:latin typeface="Consolas" pitchFamily="49" charset="0"/>
              </a:rPr>
              <a:t>MethodInfo</a:t>
            </a:r>
            <a:r>
              <a:rPr lang="en-US" sz="1800" dirty="0" smtClean="0">
                <a:latin typeface="Consolas" pitchFamily="49" charset="0"/>
              </a:rPr>
              <a:t> </a:t>
            </a:r>
            <a:r>
              <a:rPr lang="en-US" sz="1800" dirty="0" err="1" smtClean="0">
                <a:latin typeface="Consolas" pitchFamily="49" charset="0"/>
              </a:rPr>
              <a:t>methodInfo</a:t>
            </a:r>
            <a:r>
              <a:rPr lang="en-US" sz="1800" dirty="0" smtClean="0">
                <a:latin typeface="Consolas" pitchFamily="49" charset="0"/>
              </a:rPr>
              <a:t>);</a:t>
            </a:r>
          </a:p>
          <a:p>
            <a:pPr>
              <a:buNone/>
            </a:pPr>
            <a:r>
              <a:rPr lang="en-US" sz="1800" dirty="0" smtClean="0">
                <a:latin typeface="Consolas" pitchFamily="49" charset="0"/>
              </a:rPr>
              <a:t>   protected virtual </a:t>
            </a:r>
            <a:r>
              <a:rPr lang="en-US" sz="1800" dirty="0" err="1" smtClean="0">
                <a:latin typeface="Consolas" pitchFamily="49" charset="0"/>
              </a:rPr>
              <a:t>bool</a:t>
            </a:r>
            <a:r>
              <a:rPr lang="en-US" sz="1800" dirty="0" smtClean="0">
                <a:latin typeface="Consolas" pitchFamily="49" charset="0"/>
              </a:rPr>
              <a:t> </a:t>
            </a:r>
            <a:r>
              <a:rPr lang="en-US" sz="1800" dirty="0" err="1" smtClean="0">
                <a:latin typeface="Consolas" pitchFamily="49" charset="0"/>
              </a:rPr>
              <a:t>OnError</a:t>
            </a:r>
            <a:r>
              <a:rPr lang="en-US" sz="1800" dirty="0" smtClean="0">
                <a:latin typeface="Consolas" pitchFamily="49" charset="0"/>
              </a:rPr>
              <a:t>(string </a:t>
            </a:r>
            <a:r>
              <a:rPr lang="en-US" sz="1800" dirty="0" err="1" smtClean="0">
                <a:latin typeface="Consolas" pitchFamily="49" charset="0"/>
              </a:rPr>
              <a:t>actionName</a:t>
            </a:r>
            <a:r>
              <a:rPr lang="en-US" sz="1800" dirty="0" smtClean="0">
                <a:latin typeface="Consolas" pitchFamily="49" charset="0"/>
              </a:rPr>
              <a:t>, </a:t>
            </a:r>
          </a:p>
          <a:p>
            <a:pPr>
              <a:buNone/>
            </a:pPr>
            <a:r>
              <a:rPr lang="en-US" sz="1800" dirty="0" smtClean="0">
                <a:latin typeface="Consolas" pitchFamily="49" charset="0"/>
              </a:rPr>
              <a:t>       </a:t>
            </a:r>
            <a:r>
              <a:rPr lang="en-US" sz="1800" dirty="0" err="1" smtClean="0">
                <a:latin typeface="Consolas" pitchFamily="49" charset="0"/>
              </a:rPr>
              <a:t>MethodInfo</a:t>
            </a:r>
            <a:r>
              <a:rPr lang="en-US" sz="1800" dirty="0" smtClean="0">
                <a:latin typeface="Consolas" pitchFamily="49" charset="0"/>
              </a:rPr>
              <a:t> </a:t>
            </a:r>
            <a:r>
              <a:rPr lang="en-US" sz="1800" dirty="0" err="1" smtClean="0">
                <a:latin typeface="Consolas" pitchFamily="49" charset="0"/>
              </a:rPr>
              <a:t>methodInfo</a:t>
            </a:r>
            <a:r>
              <a:rPr lang="en-US" sz="1800" dirty="0" smtClean="0">
                <a:latin typeface="Consolas" pitchFamily="49" charset="0"/>
              </a:rPr>
              <a:t>, Exception </a:t>
            </a:r>
            <a:r>
              <a:rPr lang="en-US" sz="1800" dirty="0" err="1" smtClean="0">
                <a:latin typeface="Consolas" pitchFamily="49" charset="0"/>
              </a:rPr>
              <a:t>exception</a:t>
            </a:r>
            <a:r>
              <a:rPr lang="en-US" sz="1800" dirty="0" smtClean="0">
                <a:latin typeface="Consolas" pitchFamily="49" charset="0"/>
              </a:rPr>
              <a:t>);</a:t>
            </a:r>
          </a:p>
          <a:p>
            <a:pPr>
              <a:buNone/>
            </a:pPr>
            <a:r>
              <a:rPr lang="en-US" sz="1800" dirty="0" smtClean="0">
                <a:latin typeface="Consolas" pitchFamily="49" charset="0"/>
              </a:rPr>
              <a:t>    protected virtual void </a:t>
            </a:r>
            <a:r>
              <a:rPr lang="en-US" sz="1800" dirty="0" err="1" smtClean="0">
                <a:latin typeface="Consolas" pitchFamily="49" charset="0"/>
              </a:rPr>
              <a:t>OnActionExecuted</a:t>
            </a:r>
            <a:r>
              <a:rPr lang="en-US" sz="1800" dirty="0" smtClean="0">
                <a:latin typeface="Consolas" pitchFamily="49" charset="0"/>
              </a:rPr>
              <a:t>(</a:t>
            </a:r>
            <a:r>
              <a:rPr lang="en-US" sz="1800" dirty="0" err="1" smtClean="0">
                <a:latin typeface="Consolas" pitchFamily="49" charset="0"/>
              </a:rPr>
              <a:t>FilterExecutedContext</a:t>
            </a:r>
            <a:r>
              <a:rPr lang="en-US" sz="1800" dirty="0" smtClean="0">
                <a:latin typeface="Consolas" pitchFamily="49" charset="0"/>
              </a:rPr>
              <a:t>    </a:t>
            </a:r>
            <a:br>
              <a:rPr lang="en-US" sz="1800" dirty="0" smtClean="0">
                <a:latin typeface="Consolas" pitchFamily="49" charset="0"/>
              </a:rPr>
            </a:br>
            <a:r>
              <a:rPr lang="en-US" sz="1800" dirty="0" smtClean="0">
                <a:latin typeface="Consolas" pitchFamily="49" charset="0"/>
              </a:rPr>
              <a:t>   </a:t>
            </a:r>
            <a:r>
              <a:rPr lang="en-US" sz="1800" dirty="0" err="1" smtClean="0">
                <a:latin typeface="Consolas" pitchFamily="49" charset="0"/>
              </a:rPr>
              <a:t>filterContext</a:t>
            </a:r>
            <a:r>
              <a:rPr lang="en-US" sz="1800" dirty="0" smtClean="0">
                <a:latin typeface="Consolas" pitchFamily="49" charset="0"/>
              </a:rPr>
              <a:t>);</a:t>
            </a:r>
          </a:p>
          <a:p>
            <a:pPr>
              <a:buNone/>
            </a:pPr>
            <a:r>
              <a:rPr lang="en-US" sz="1800" dirty="0" smtClean="0">
                <a:latin typeface="Consolas" pitchFamily="49" charset="0"/>
              </a:rPr>
              <a:t>   protected virtual </a:t>
            </a:r>
            <a:r>
              <a:rPr lang="en-US" sz="1800" dirty="0" err="1" smtClean="0">
                <a:latin typeface="Consolas" pitchFamily="49" charset="0"/>
              </a:rPr>
              <a:t>bool</a:t>
            </a:r>
            <a:r>
              <a:rPr lang="en-US" sz="1800" dirty="0" smtClean="0">
                <a:latin typeface="Consolas" pitchFamily="49" charset="0"/>
              </a:rPr>
              <a:t> </a:t>
            </a:r>
            <a:r>
              <a:rPr lang="en-US" sz="1800" dirty="0" err="1" smtClean="0">
                <a:latin typeface="Consolas" pitchFamily="49" charset="0"/>
              </a:rPr>
              <a:t>OnActionExecuting</a:t>
            </a:r>
            <a:r>
              <a:rPr lang="en-US" sz="1800" dirty="0" smtClean="0">
                <a:latin typeface="Consolas" pitchFamily="49" charset="0"/>
              </a:rPr>
              <a:t>(</a:t>
            </a:r>
            <a:r>
              <a:rPr lang="en-US" sz="1800" dirty="0" err="1" smtClean="0">
                <a:latin typeface="Consolas" pitchFamily="49" charset="0"/>
              </a:rPr>
              <a:t>FilterExecutedContext</a:t>
            </a:r>
            <a:r>
              <a:rPr lang="en-US" sz="1800" dirty="0" smtClean="0">
                <a:latin typeface="Consolas" pitchFamily="49" charset="0"/>
              </a:rPr>
              <a:t>   </a:t>
            </a:r>
            <a:br>
              <a:rPr lang="en-US" sz="1800" dirty="0" smtClean="0">
                <a:latin typeface="Consolas" pitchFamily="49" charset="0"/>
              </a:rPr>
            </a:br>
            <a:r>
              <a:rPr lang="en-US" sz="1800" dirty="0" smtClean="0">
                <a:latin typeface="Consolas" pitchFamily="49" charset="0"/>
              </a:rPr>
              <a:t>   </a:t>
            </a:r>
            <a:r>
              <a:rPr lang="en-US" sz="1800" dirty="0" err="1" smtClean="0">
                <a:latin typeface="Consolas" pitchFamily="49" charset="0"/>
              </a:rPr>
              <a:t>filterContext</a:t>
            </a:r>
            <a:r>
              <a:rPr lang="en-US" sz="1800" dirty="0" smtClean="0">
                <a:latin typeface="Consolas" pitchFamily="49" charset="0"/>
              </a:rPr>
              <a:t>);</a:t>
            </a:r>
          </a:p>
          <a:p>
            <a:pPr>
              <a:buNone/>
            </a:pPr>
            <a:r>
              <a:rPr lang="en-US" sz="1800" dirty="0" smtClean="0">
                <a:latin typeface="Consolas" pitchFamily="49" charset="0"/>
              </a:rPr>
              <a:t>   </a:t>
            </a:r>
            <a:r>
              <a:rPr lang="en-US" sz="1800" dirty="0" smtClean="0">
                <a:solidFill>
                  <a:srgbClr val="FFFF00"/>
                </a:solidFill>
                <a:effectLst>
                  <a:outerShdw blurRad="38100" dist="38100" dir="2700000" algn="tl">
                    <a:srgbClr val="000000">
                      <a:alpha val="43137"/>
                    </a:srgbClr>
                  </a:outerShdw>
                </a:effectLst>
                <a:latin typeface="Consolas" pitchFamily="49" charset="0"/>
              </a:rPr>
              <a:t>protected virtual void </a:t>
            </a:r>
            <a:r>
              <a:rPr lang="en-US" sz="1800" dirty="0" err="1" smtClean="0">
                <a:solidFill>
                  <a:srgbClr val="FFFF00"/>
                </a:solidFill>
                <a:effectLst>
                  <a:outerShdw blurRad="38100" dist="38100" dir="2700000" algn="tl">
                    <a:srgbClr val="000000">
                      <a:alpha val="43137"/>
                    </a:srgbClr>
                  </a:outerShdw>
                </a:effectLst>
                <a:latin typeface="Consolas" pitchFamily="49" charset="0"/>
              </a:rPr>
              <a:t>RedirectToAction</a:t>
            </a:r>
            <a:r>
              <a:rPr lang="en-US" sz="1800" dirty="0" smtClean="0">
                <a:solidFill>
                  <a:srgbClr val="FFFF00"/>
                </a:solidFill>
                <a:effectLst>
                  <a:outerShdw blurRad="38100" dist="38100" dir="2700000" algn="tl">
                    <a:srgbClr val="000000">
                      <a:alpha val="43137"/>
                    </a:srgbClr>
                  </a:outerShdw>
                </a:effectLst>
                <a:latin typeface="Consolas" pitchFamily="49" charset="0"/>
              </a:rPr>
              <a:t>(object values);</a:t>
            </a:r>
          </a:p>
          <a:p>
            <a:pPr>
              <a:buNone/>
            </a:pPr>
            <a:r>
              <a:rPr lang="en-US" sz="1800" dirty="0" smtClean="0">
                <a:solidFill>
                  <a:srgbClr val="FFFF00"/>
                </a:solidFill>
                <a:effectLst>
                  <a:outerShdw blurRad="38100" dist="38100" dir="2700000" algn="tl">
                    <a:srgbClr val="000000">
                      <a:alpha val="43137"/>
                    </a:srgbClr>
                  </a:outerShdw>
                </a:effectLst>
                <a:latin typeface="Consolas" pitchFamily="49" charset="0"/>
              </a:rPr>
              <a:t>   protected virtual void </a:t>
            </a:r>
            <a:r>
              <a:rPr lang="en-US" sz="1800" dirty="0" err="1" smtClean="0">
                <a:solidFill>
                  <a:srgbClr val="FFFF00"/>
                </a:solidFill>
                <a:effectLst>
                  <a:outerShdw blurRad="38100" dist="38100" dir="2700000" algn="tl">
                    <a:srgbClr val="000000">
                      <a:alpha val="43137"/>
                    </a:srgbClr>
                  </a:outerShdw>
                </a:effectLst>
                <a:latin typeface="Consolas" pitchFamily="49" charset="0"/>
              </a:rPr>
              <a:t>RenderView</a:t>
            </a:r>
            <a:r>
              <a:rPr lang="en-US" sz="1800" dirty="0" smtClean="0">
                <a:solidFill>
                  <a:srgbClr val="FFFF00"/>
                </a:solidFill>
                <a:effectLst>
                  <a:outerShdw blurRad="38100" dist="38100" dir="2700000" algn="tl">
                    <a:srgbClr val="000000">
                      <a:alpha val="43137"/>
                    </a:srgbClr>
                  </a:outerShdw>
                </a:effectLst>
                <a:latin typeface="Consolas" pitchFamily="49" charset="0"/>
              </a:rPr>
              <a:t>(string </a:t>
            </a:r>
            <a:r>
              <a:rPr lang="en-US" sz="1800" dirty="0" err="1" smtClean="0">
                <a:solidFill>
                  <a:srgbClr val="FFFF00"/>
                </a:solidFill>
                <a:effectLst>
                  <a:outerShdw blurRad="38100" dist="38100" dir="2700000" algn="tl">
                    <a:srgbClr val="000000">
                      <a:alpha val="43137"/>
                    </a:srgbClr>
                  </a:outerShdw>
                </a:effectLst>
                <a:latin typeface="Consolas" pitchFamily="49" charset="0"/>
              </a:rPr>
              <a:t>viewName</a:t>
            </a:r>
            <a:r>
              <a:rPr lang="en-US" sz="1800" dirty="0" smtClean="0">
                <a:solidFill>
                  <a:srgbClr val="FFFF00"/>
                </a:solidFill>
                <a:effectLst>
                  <a:outerShdw blurRad="38100" dist="38100" dir="2700000" algn="tl">
                    <a:srgbClr val="000000">
                      <a:alpha val="43137"/>
                    </a:srgbClr>
                  </a:outerShdw>
                </a:effectLst>
                <a:latin typeface="Consolas" pitchFamily="49" charset="0"/>
              </a:rPr>
              <a:t>,</a:t>
            </a:r>
          </a:p>
          <a:p>
            <a:pPr>
              <a:buNone/>
            </a:pPr>
            <a:r>
              <a:rPr lang="en-US" sz="1800" dirty="0" smtClean="0">
                <a:solidFill>
                  <a:srgbClr val="FFFF00"/>
                </a:solidFill>
                <a:effectLst>
                  <a:outerShdw blurRad="38100" dist="38100" dir="2700000" algn="tl">
                    <a:srgbClr val="000000">
                      <a:alpha val="43137"/>
                    </a:srgbClr>
                  </a:outerShdw>
                </a:effectLst>
                <a:latin typeface="Consolas" pitchFamily="49" charset="0"/>
              </a:rPr>
              <a:t>       string </a:t>
            </a:r>
            <a:r>
              <a:rPr lang="en-US" sz="1800" dirty="0" err="1" smtClean="0">
                <a:solidFill>
                  <a:srgbClr val="FFFF00"/>
                </a:solidFill>
                <a:effectLst>
                  <a:outerShdw blurRad="38100" dist="38100" dir="2700000" algn="tl">
                    <a:srgbClr val="000000">
                      <a:alpha val="43137"/>
                    </a:srgbClr>
                  </a:outerShdw>
                </a:effectLst>
                <a:latin typeface="Consolas" pitchFamily="49" charset="0"/>
              </a:rPr>
              <a:t>masterName</a:t>
            </a:r>
            <a:r>
              <a:rPr lang="en-US" sz="1800" dirty="0" smtClean="0">
                <a:solidFill>
                  <a:srgbClr val="FFFF00"/>
                </a:solidFill>
                <a:effectLst>
                  <a:outerShdw blurRad="38100" dist="38100" dir="2700000" algn="tl">
                    <a:srgbClr val="000000">
                      <a:alpha val="43137"/>
                    </a:srgbClr>
                  </a:outerShdw>
                </a:effectLst>
                <a:latin typeface="Consolas" pitchFamily="49" charset="0"/>
              </a:rPr>
              <a:t>, object </a:t>
            </a:r>
            <a:r>
              <a:rPr lang="en-US" sz="1800" dirty="0" err="1" smtClean="0">
                <a:solidFill>
                  <a:srgbClr val="FFFF00"/>
                </a:solidFill>
                <a:effectLst>
                  <a:outerShdw blurRad="38100" dist="38100" dir="2700000" algn="tl">
                    <a:srgbClr val="000000">
                      <a:alpha val="43137"/>
                    </a:srgbClr>
                  </a:outerShdw>
                </a:effectLst>
                <a:latin typeface="Consolas" pitchFamily="49" charset="0"/>
              </a:rPr>
              <a:t>viewData</a:t>
            </a:r>
            <a:r>
              <a:rPr lang="en-US" sz="1800" dirty="0" smtClean="0">
                <a:solidFill>
                  <a:srgbClr val="FFFF00"/>
                </a:solidFill>
                <a:effectLst>
                  <a:outerShdw blurRad="38100" dist="38100" dir="2700000" algn="tl">
                    <a:srgbClr val="000000">
                      <a:alpha val="43137"/>
                    </a:srgbClr>
                  </a:outerShdw>
                </a:effectLst>
                <a:latin typeface="Consolas" pitchFamily="49" charset="0"/>
              </a:rPr>
              <a:t>);</a:t>
            </a:r>
          </a:p>
          <a:p>
            <a:pPr>
              <a:buNone/>
            </a:pPr>
            <a:r>
              <a:rPr lang="en-US" sz="1800" dirty="0" smtClean="0">
                <a:latin typeface="Consolas" pitchFamily="49" charset="0"/>
              </a:rPr>
              <a:t>}</a:t>
            </a:r>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Basic Views</a:t>
            </a:r>
            <a:endParaRPr lang="en-US" dirty="0"/>
          </a:p>
        </p:txBody>
      </p:sp>
      <p:sp>
        <p:nvSpPr>
          <p:cNvPr id="3" name="Content Placeholder 2"/>
          <p:cNvSpPr>
            <a:spLocks noGrp="1"/>
          </p:cNvSpPr>
          <p:nvPr>
            <p:ph type="body" sz="quarter" idx="10"/>
          </p:nvPr>
        </p:nvSpPr>
        <p:spPr>
          <a:xfrm>
            <a:off x="381000" y="1066800"/>
            <a:ext cx="8382000" cy="2210862"/>
          </a:xfrm>
        </p:spPr>
        <p:txBody>
          <a:bodyPr>
            <a:noAutofit/>
          </a:bodyPr>
          <a:lstStyle/>
          <a:p>
            <a:r>
              <a:rPr lang="en-US" sz="4000" dirty="0" smtClean="0"/>
              <a:t>Scenarios, Goals and Design:</a:t>
            </a:r>
          </a:p>
          <a:p>
            <a:pPr lvl="1"/>
            <a:r>
              <a:rPr lang="en-US" sz="3200" dirty="0" smtClean="0"/>
              <a:t>Are for rendering/output. </a:t>
            </a:r>
          </a:p>
          <a:p>
            <a:pPr lvl="2"/>
            <a:r>
              <a:rPr lang="en-US" sz="2800" dirty="0" smtClean="0"/>
              <a:t>Pre-defined and extensible rendering helpers</a:t>
            </a:r>
          </a:p>
          <a:p>
            <a:pPr lvl="1"/>
            <a:r>
              <a:rPr lang="en-US" sz="3200" dirty="0" smtClean="0"/>
              <a:t>Can use .ASPX, .ASCX, .MASTER, etc.</a:t>
            </a:r>
          </a:p>
          <a:p>
            <a:pPr lvl="1"/>
            <a:r>
              <a:rPr lang="en-US" sz="3200" dirty="0" smtClean="0"/>
              <a:t>Can replace with other view technologies:</a:t>
            </a:r>
          </a:p>
          <a:p>
            <a:pPr lvl="2"/>
            <a:r>
              <a:rPr lang="en-US" sz="2800" dirty="0" smtClean="0"/>
              <a:t>Template engines (</a:t>
            </a:r>
            <a:r>
              <a:rPr lang="en-US" sz="2800" dirty="0" err="1" smtClean="0"/>
              <a:t>NVelocity</a:t>
            </a:r>
            <a:r>
              <a:rPr lang="en-US" sz="2800" dirty="0" smtClean="0"/>
              <a:t>, Brail, …).</a:t>
            </a:r>
          </a:p>
          <a:p>
            <a:pPr lvl="2"/>
            <a:r>
              <a:rPr lang="en-US" sz="2800" dirty="0" smtClean="0"/>
              <a:t>Output formats (images, RSS, JSON, …).</a:t>
            </a:r>
          </a:p>
          <a:p>
            <a:pPr lvl="2"/>
            <a:r>
              <a:rPr lang="en-US" sz="2800" dirty="0" smtClean="0"/>
              <a:t>Mock out for testing.</a:t>
            </a:r>
          </a:p>
          <a:p>
            <a:pPr lvl="1"/>
            <a:r>
              <a:rPr lang="en-US" sz="3200" dirty="0" smtClean="0"/>
              <a:t>Controller sets data on the View</a:t>
            </a:r>
          </a:p>
          <a:p>
            <a:pPr lvl="2"/>
            <a:r>
              <a:rPr lang="en-US" sz="2800" dirty="0" smtClean="0"/>
              <a:t>Loosely typed or strongly typed data</a:t>
            </a:r>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ViewEngineBase</a:t>
            </a:r>
            <a:endParaRPr lang="en-US" dirty="0"/>
          </a:p>
        </p:txBody>
      </p:sp>
      <p:sp>
        <p:nvSpPr>
          <p:cNvPr id="3" name="Content Placeholder 2"/>
          <p:cNvSpPr>
            <a:spLocks noGrp="1"/>
          </p:cNvSpPr>
          <p:nvPr>
            <p:ph idx="1"/>
          </p:nvPr>
        </p:nvSpPr>
        <p:spPr>
          <a:xfrm>
            <a:off x="381000" y="990600"/>
            <a:ext cx="8382000" cy="5521512"/>
          </a:xfrm>
        </p:spPr>
        <p:txBody>
          <a:bodyPr>
            <a:normAutofit/>
          </a:bodyPr>
          <a:lstStyle/>
          <a:p>
            <a:r>
              <a:rPr lang="en-US" dirty="0" smtClean="0"/>
              <a:t>View Engines render output</a:t>
            </a:r>
          </a:p>
          <a:p>
            <a:r>
              <a:rPr lang="en-US" dirty="0" smtClean="0"/>
              <a:t>You get </a:t>
            </a:r>
            <a:r>
              <a:rPr lang="en-US" dirty="0" err="1" smtClean="0"/>
              <a:t>WebForms</a:t>
            </a:r>
            <a:r>
              <a:rPr lang="en-US" dirty="0" smtClean="0"/>
              <a:t> by default</a:t>
            </a:r>
          </a:p>
          <a:p>
            <a:r>
              <a:rPr lang="en-US" dirty="0" smtClean="0"/>
              <a:t>Can implement your own</a:t>
            </a:r>
          </a:p>
          <a:p>
            <a:pPr lvl="1"/>
            <a:r>
              <a:rPr lang="en-US" dirty="0" err="1" smtClean="0"/>
              <a:t>MVCContrib</a:t>
            </a:r>
            <a:r>
              <a:rPr lang="en-US" dirty="0" smtClean="0"/>
              <a:t> has ones for Brail, </a:t>
            </a:r>
            <a:r>
              <a:rPr lang="en-US" dirty="0" err="1" smtClean="0"/>
              <a:t>Nvelocity</a:t>
            </a:r>
            <a:endParaRPr lang="en-US" dirty="0" smtClean="0"/>
          </a:p>
          <a:p>
            <a:pPr lvl="1"/>
            <a:r>
              <a:rPr lang="en-US" dirty="0" err="1" smtClean="0"/>
              <a:t>NHaml</a:t>
            </a:r>
            <a:r>
              <a:rPr lang="en-US" dirty="0" smtClean="0"/>
              <a:t> is an interesting one to watch</a:t>
            </a:r>
          </a:p>
          <a:p>
            <a:r>
              <a:rPr lang="en-US" dirty="0" smtClean="0"/>
              <a:t>View Engines can be used to</a:t>
            </a:r>
          </a:p>
          <a:p>
            <a:pPr lvl="1"/>
            <a:r>
              <a:rPr lang="en-US" dirty="0" smtClean="0"/>
              <a:t>Offer new DSLs to make HTML easier to write</a:t>
            </a:r>
          </a:p>
          <a:p>
            <a:pPr lvl="1"/>
            <a:r>
              <a:rPr lang="en-US" dirty="0" smtClean="0"/>
              <a:t>Generate totally different mime/types</a:t>
            </a:r>
          </a:p>
          <a:p>
            <a:pPr lvl="2"/>
            <a:r>
              <a:rPr lang="en-US" dirty="0" smtClean="0"/>
              <a:t>Images</a:t>
            </a:r>
          </a:p>
          <a:p>
            <a:pPr lvl="2"/>
            <a:r>
              <a:rPr lang="en-US" dirty="0" smtClean="0"/>
              <a:t>RSS, JSON, XML, OFX, etc.</a:t>
            </a:r>
          </a:p>
          <a:p>
            <a:pPr lvl="2"/>
            <a:r>
              <a:rPr lang="en-US" dirty="0" err="1" smtClean="0"/>
              <a:t>VCards</a:t>
            </a:r>
            <a:r>
              <a:rPr lang="en-US" dirty="0" smtClean="0"/>
              <a:t>, whatever.</a:t>
            </a:r>
          </a:p>
          <a:p>
            <a:pPr>
              <a:buNone/>
            </a:pPr>
            <a:endParaRPr lang="en-US" sz="2000" dirty="0"/>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View Engine Base Class</a:t>
            </a:r>
            <a:endParaRPr lang="en-US" dirty="0"/>
          </a:p>
        </p:txBody>
      </p:sp>
      <p:sp>
        <p:nvSpPr>
          <p:cNvPr id="3" name="Content Placeholder 2"/>
          <p:cNvSpPr>
            <a:spLocks noGrp="1"/>
          </p:cNvSpPr>
          <p:nvPr>
            <p:ph idx="1"/>
          </p:nvPr>
        </p:nvSpPr>
        <p:spPr>
          <a:xfrm>
            <a:off x="381000" y="1412875"/>
            <a:ext cx="8763000" cy="2210862"/>
          </a:xfrm>
        </p:spPr>
        <p:txBody>
          <a:bodyPr>
            <a:noAutofit/>
          </a:bodyPr>
          <a:lstStyle/>
          <a:p>
            <a:r>
              <a:rPr lang="en-US" dirty="0" err="1" smtClean="0"/>
              <a:t>ViewEngineBase</a:t>
            </a:r>
            <a:endParaRPr lang="en-US" dirty="0" smtClean="0"/>
          </a:p>
          <a:p>
            <a:pPr>
              <a:buNone/>
            </a:pPr>
            <a:endParaRPr lang="en-US" sz="1800" dirty="0" smtClean="0">
              <a:latin typeface="Consolas" pitchFamily="49" charset="0"/>
            </a:endParaRPr>
          </a:p>
          <a:p>
            <a:pPr>
              <a:buNone/>
            </a:pPr>
            <a:r>
              <a:rPr lang="en-US" sz="1800" dirty="0" smtClean="0">
                <a:latin typeface="Consolas" pitchFamily="49" charset="0"/>
              </a:rPr>
              <a:t> </a:t>
            </a:r>
            <a:r>
              <a:rPr lang="en-US" sz="2000" dirty="0">
                <a:latin typeface="Consolas" pitchFamily="49" charset="0"/>
              </a:rPr>
              <a:t>public </a:t>
            </a:r>
            <a:r>
              <a:rPr lang="en-US" sz="2000" dirty="0" smtClean="0">
                <a:latin typeface="Consolas" pitchFamily="49" charset="0"/>
              </a:rPr>
              <a:t>abstract class </a:t>
            </a:r>
            <a:r>
              <a:rPr lang="en-US" sz="2000" dirty="0" err="1" smtClean="0">
                <a:latin typeface="Consolas" pitchFamily="49" charset="0"/>
              </a:rPr>
              <a:t>ViewEngineBase</a:t>
            </a:r>
            <a:r>
              <a:rPr lang="en-US" sz="2000" dirty="0" smtClean="0">
                <a:latin typeface="Consolas" pitchFamily="49" charset="0"/>
              </a:rPr>
              <a:t> {</a:t>
            </a:r>
            <a:endParaRPr lang="en-US" sz="2000" dirty="0">
              <a:latin typeface="Consolas" pitchFamily="49" charset="0"/>
            </a:endParaRPr>
          </a:p>
          <a:p>
            <a:pPr>
              <a:buNone/>
            </a:pPr>
            <a:r>
              <a:rPr lang="en-US" sz="2000" dirty="0" smtClean="0">
                <a:latin typeface="Consolas" pitchFamily="49" charset="0"/>
              </a:rPr>
              <a:t>     public abstract void </a:t>
            </a:r>
            <a:r>
              <a:rPr lang="en-US" sz="2000" dirty="0" err="1" smtClean="0">
                <a:latin typeface="Consolas" pitchFamily="49" charset="0"/>
              </a:rPr>
              <a:t>RenderView</a:t>
            </a:r>
            <a:r>
              <a:rPr lang="en-US" sz="2000" dirty="0" smtClean="0">
                <a:latin typeface="Consolas" pitchFamily="49" charset="0"/>
              </a:rPr>
              <a:t>(</a:t>
            </a:r>
            <a:r>
              <a:rPr lang="en-US" sz="2000" dirty="0" err="1" smtClean="0">
                <a:latin typeface="Consolas" pitchFamily="49" charset="0"/>
              </a:rPr>
              <a:t>ViewContext</a:t>
            </a:r>
            <a:r>
              <a:rPr lang="en-US" sz="2000" dirty="0" smtClean="0">
                <a:latin typeface="Consolas" pitchFamily="49" charset="0"/>
              </a:rPr>
              <a:t> </a:t>
            </a:r>
            <a:r>
              <a:rPr lang="en-US" sz="2000" dirty="0" err="1" smtClean="0">
                <a:latin typeface="Consolas" pitchFamily="49" charset="0"/>
              </a:rPr>
              <a:t>viewContext</a:t>
            </a:r>
            <a:r>
              <a:rPr lang="en-US" sz="2000" dirty="0" smtClean="0">
                <a:latin typeface="Consolas" pitchFamily="49" charset="0"/>
              </a:rPr>
              <a:t>);</a:t>
            </a:r>
          </a:p>
          <a:p>
            <a:pPr>
              <a:buNone/>
            </a:pPr>
            <a:r>
              <a:rPr lang="en-US" sz="2000" dirty="0" smtClean="0">
                <a:latin typeface="Consolas" pitchFamily="49" charset="0"/>
              </a:rPr>
              <a:t> }</a:t>
            </a:r>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NHaml</a:t>
            </a:r>
            <a:r>
              <a:rPr lang="en-US" dirty="0" smtClean="0"/>
              <a:t> – Extreme Custom Views</a:t>
            </a:r>
            <a:endParaRPr lang="en-US" dirty="0"/>
          </a:p>
        </p:txBody>
      </p:sp>
      <p:sp>
        <p:nvSpPr>
          <p:cNvPr id="3" name="Content Placeholder 2"/>
          <p:cNvSpPr>
            <a:spLocks noGrp="1"/>
          </p:cNvSpPr>
          <p:nvPr>
            <p:ph idx="1"/>
          </p:nvPr>
        </p:nvSpPr>
        <p:spPr>
          <a:xfrm>
            <a:off x="152400" y="1066800"/>
            <a:ext cx="9601200" cy="6128601"/>
          </a:xfrm>
        </p:spPr>
        <p:txBody>
          <a:bodyPr>
            <a:normAutofit/>
          </a:bodyPr>
          <a:lstStyle/>
          <a:p>
            <a:pPr>
              <a:buNone/>
            </a:pPr>
            <a:r>
              <a:rPr lang="en-US" sz="1800" b="1" dirty="0" smtClean="0">
                <a:effectLst>
                  <a:outerShdw blurRad="38100" dist="38100" dir="2700000" algn="tl">
                    <a:srgbClr val="000000">
                      <a:alpha val="43137"/>
                    </a:srgbClr>
                  </a:outerShdw>
                </a:effectLst>
                <a:latin typeface="Courier New"/>
              </a:rPr>
              <a:t>&lt;%@ Page Language="C#" </a:t>
            </a:r>
            <a:r>
              <a:rPr lang="en-US" sz="1800" b="1" dirty="0" err="1" smtClean="0">
                <a:effectLst>
                  <a:outerShdw blurRad="38100" dist="38100" dir="2700000" algn="tl">
                    <a:srgbClr val="000000">
                      <a:alpha val="43137"/>
                    </a:srgbClr>
                  </a:outerShdw>
                </a:effectLst>
                <a:latin typeface="Courier New"/>
              </a:rPr>
              <a:t>MasterPageFile</a:t>
            </a:r>
            <a:r>
              <a:rPr lang="en-US" sz="1800" b="1" dirty="0" smtClean="0">
                <a:effectLst>
                  <a:outerShdw blurRad="38100" dist="38100" dir="2700000" algn="tl">
                    <a:srgbClr val="000000">
                      <a:alpha val="43137"/>
                    </a:srgbClr>
                  </a:outerShdw>
                </a:effectLst>
                <a:latin typeface="Courier New"/>
              </a:rPr>
              <a:t>="~/Views/Shared/</a:t>
            </a:r>
            <a:r>
              <a:rPr lang="en-US" sz="1800" b="1" dirty="0" err="1" smtClean="0">
                <a:effectLst>
                  <a:outerShdw blurRad="38100" dist="38100" dir="2700000" algn="tl">
                    <a:srgbClr val="000000">
                      <a:alpha val="43137"/>
                    </a:srgbClr>
                  </a:outerShdw>
                </a:effectLst>
                <a:latin typeface="Courier New"/>
              </a:rPr>
              <a:t>Site.Master</a:t>
            </a:r>
            <a:r>
              <a:rPr lang="en-US" sz="1800" b="1" dirty="0" smtClean="0">
                <a:effectLst>
                  <a:outerShdw blurRad="38100" dist="38100" dir="2700000" algn="tl">
                    <a:srgbClr val="000000">
                      <a:alpha val="43137"/>
                    </a:srgbClr>
                  </a:outerShdw>
                </a:effectLst>
                <a:latin typeface="Courier New"/>
              </a:rPr>
              <a:t>" </a:t>
            </a:r>
            <a:r>
              <a:rPr lang="en-US" sz="1800" b="1" dirty="0" err="1" smtClean="0">
                <a:effectLst>
                  <a:outerShdw blurRad="38100" dist="38100" dir="2700000" algn="tl">
                    <a:srgbClr val="000000">
                      <a:alpha val="43137"/>
                    </a:srgbClr>
                  </a:outerShdw>
                </a:effectLst>
                <a:latin typeface="Courier New"/>
              </a:rPr>
              <a:t>AutoEventWireup</a:t>
            </a:r>
            <a:r>
              <a:rPr lang="en-US" sz="1800" b="1" dirty="0" smtClean="0">
                <a:effectLst>
                  <a:outerShdw blurRad="38100" dist="38100" dir="2700000" algn="tl">
                    <a:srgbClr val="000000">
                      <a:alpha val="43137"/>
                    </a:srgbClr>
                  </a:outerShdw>
                </a:effectLst>
                <a:latin typeface="Courier New"/>
              </a:rPr>
              <a:t>="true" </a:t>
            </a:r>
          </a:p>
          <a:p>
            <a:pPr>
              <a:buNone/>
            </a:pPr>
            <a:r>
              <a:rPr lang="en-US" sz="1800" b="1" dirty="0" smtClean="0">
                <a:effectLst>
                  <a:outerShdw blurRad="38100" dist="38100" dir="2700000" algn="tl">
                    <a:srgbClr val="000000">
                      <a:alpha val="43137"/>
                    </a:srgbClr>
                  </a:outerShdw>
                </a:effectLst>
                <a:latin typeface="Courier New"/>
              </a:rPr>
              <a:t>    </a:t>
            </a:r>
            <a:r>
              <a:rPr lang="en-US" sz="1800" b="1" dirty="0" err="1" smtClean="0">
                <a:effectLst>
                  <a:outerShdw blurRad="38100" dist="38100" dir="2700000" algn="tl">
                    <a:srgbClr val="000000">
                      <a:alpha val="43137"/>
                    </a:srgbClr>
                  </a:outerShdw>
                </a:effectLst>
                <a:latin typeface="Courier New"/>
              </a:rPr>
              <a:t>CodeBehind</a:t>
            </a:r>
            <a:r>
              <a:rPr lang="en-US" sz="1800" b="1" dirty="0" smtClean="0">
                <a:effectLst>
                  <a:outerShdw blurRad="38100" dist="38100" dir="2700000" algn="tl">
                    <a:srgbClr val="000000">
                      <a:alpha val="43137"/>
                    </a:srgbClr>
                  </a:outerShdw>
                </a:effectLst>
                <a:latin typeface="Courier New"/>
              </a:rPr>
              <a:t>="List.aspx" Inherits="MvcApplication5.Views.Products.List" Title="Products" %&gt;</a:t>
            </a:r>
          </a:p>
          <a:p>
            <a:pPr>
              <a:buNone/>
            </a:pPr>
            <a:r>
              <a:rPr lang="en-US" sz="1800" b="1" dirty="0" smtClean="0">
                <a:effectLst>
                  <a:outerShdw blurRad="38100" dist="38100" dir="2700000" algn="tl">
                    <a:srgbClr val="000000">
                      <a:alpha val="43137"/>
                    </a:srgbClr>
                  </a:outerShdw>
                </a:effectLst>
                <a:latin typeface="Courier New"/>
              </a:rPr>
              <a:t>&lt;</a:t>
            </a:r>
            <a:r>
              <a:rPr lang="en-US" sz="1800" b="1" dirty="0" err="1" smtClean="0">
                <a:effectLst>
                  <a:outerShdw blurRad="38100" dist="38100" dir="2700000" algn="tl">
                    <a:srgbClr val="000000">
                      <a:alpha val="43137"/>
                    </a:srgbClr>
                  </a:outerShdw>
                </a:effectLst>
                <a:latin typeface="Courier New"/>
              </a:rPr>
              <a:t>asp:Content</a:t>
            </a:r>
            <a:r>
              <a:rPr lang="en-US" sz="1800" b="1" dirty="0" smtClean="0">
                <a:effectLst>
                  <a:outerShdw blurRad="38100" dist="38100" dir="2700000" algn="tl">
                    <a:srgbClr val="000000">
                      <a:alpha val="43137"/>
                    </a:srgbClr>
                  </a:outerShdw>
                </a:effectLst>
                <a:latin typeface="Courier New"/>
              </a:rPr>
              <a:t> </a:t>
            </a:r>
            <a:r>
              <a:rPr lang="en-US" sz="1800" b="1" dirty="0" err="1" smtClean="0">
                <a:effectLst>
                  <a:outerShdw blurRad="38100" dist="38100" dir="2700000" algn="tl">
                    <a:srgbClr val="000000">
                      <a:alpha val="43137"/>
                    </a:srgbClr>
                  </a:outerShdw>
                </a:effectLst>
                <a:latin typeface="Courier New"/>
              </a:rPr>
              <a:t>ContentPlaceHolderID</a:t>
            </a:r>
            <a:r>
              <a:rPr lang="en-US" sz="1800" b="1" dirty="0" smtClean="0">
                <a:effectLst>
                  <a:outerShdw blurRad="38100" dist="38100" dir="2700000" algn="tl">
                    <a:srgbClr val="000000">
                      <a:alpha val="43137"/>
                    </a:srgbClr>
                  </a:outerShdw>
                </a:effectLst>
                <a:latin typeface="Courier New"/>
              </a:rPr>
              <a:t>="</a:t>
            </a:r>
            <a:r>
              <a:rPr lang="en-US" sz="1800" b="1" dirty="0" err="1" smtClean="0">
                <a:effectLst>
                  <a:outerShdw blurRad="38100" dist="38100" dir="2700000" algn="tl">
                    <a:srgbClr val="000000">
                      <a:alpha val="43137"/>
                    </a:srgbClr>
                  </a:outerShdw>
                </a:effectLst>
                <a:latin typeface="Courier New"/>
              </a:rPr>
              <a:t>MainContentPlaceHolder</a:t>
            </a:r>
            <a:r>
              <a:rPr lang="en-US" sz="1800" b="1" dirty="0" smtClean="0">
                <a:effectLst>
                  <a:outerShdw blurRad="38100" dist="38100" dir="2700000" algn="tl">
                    <a:srgbClr val="000000">
                      <a:alpha val="43137"/>
                    </a:srgbClr>
                  </a:outerShdw>
                </a:effectLst>
                <a:latin typeface="Courier New"/>
              </a:rPr>
              <a:t>" </a:t>
            </a:r>
            <a:r>
              <a:rPr lang="en-US" sz="1800" b="1" dirty="0" err="1" smtClean="0">
                <a:effectLst>
                  <a:outerShdw blurRad="38100" dist="38100" dir="2700000" algn="tl">
                    <a:srgbClr val="000000">
                      <a:alpha val="43137"/>
                    </a:srgbClr>
                  </a:outerShdw>
                </a:effectLst>
                <a:latin typeface="Courier New"/>
              </a:rPr>
              <a:t>runat</a:t>
            </a:r>
            <a:r>
              <a:rPr lang="en-US" sz="1800" b="1" dirty="0" smtClean="0">
                <a:effectLst>
                  <a:outerShdw blurRad="38100" dist="38100" dir="2700000" algn="tl">
                    <a:srgbClr val="000000">
                      <a:alpha val="43137"/>
                    </a:srgbClr>
                  </a:outerShdw>
                </a:effectLst>
                <a:latin typeface="Courier New"/>
              </a:rPr>
              <a:t>="server"&gt;</a:t>
            </a:r>
          </a:p>
          <a:p>
            <a:pPr>
              <a:buNone/>
            </a:pPr>
            <a:r>
              <a:rPr lang="en-US" sz="1800" b="1" dirty="0" smtClean="0">
                <a:effectLst>
                  <a:outerShdw blurRad="38100" dist="38100" dir="2700000" algn="tl">
                    <a:srgbClr val="000000">
                      <a:alpha val="43137"/>
                    </a:srgbClr>
                  </a:outerShdw>
                </a:effectLst>
                <a:latin typeface="Courier New"/>
              </a:rPr>
              <a:t>  &lt;h2&gt;&lt;%= </a:t>
            </a:r>
            <a:r>
              <a:rPr lang="en-US" sz="1800" b="1" dirty="0" err="1" smtClean="0">
                <a:effectLst>
                  <a:outerShdw blurRad="38100" dist="38100" dir="2700000" algn="tl">
                    <a:srgbClr val="000000">
                      <a:alpha val="43137"/>
                    </a:srgbClr>
                  </a:outerShdw>
                </a:effectLst>
                <a:latin typeface="Courier New"/>
              </a:rPr>
              <a:t>ViewData.CategoryName</a:t>
            </a:r>
            <a:r>
              <a:rPr lang="en-US" sz="1800" b="1" dirty="0" smtClean="0">
                <a:effectLst>
                  <a:outerShdw blurRad="38100" dist="38100" dir="2700000" algn="tl">
                    <a:srgbClr val="000000">
                      <a:alpha val="43137"/>
                    </a:srgbClr>
                  </a:outerShdw>
                </a:effectLst>
                <a:latin typeface="Courier New"/>
              </a:rPr>
              <a:t> %&gt;&lt;/h2&gt;</a:t>
            </a:r>
          </a:p>
          <a:p>
            <a:pPr>
              <a:buNone/>
            </a:pPr>
            <a:r>
              <a:rPr lang="en-US" sz="1800" b="1" dirty="0" smtClean="0">
                <a:effectLst>
                  <a:outerShdw blurRad="38100" dist="38100" dir="2700000" algn="tl">
                    <a:srgbClr val="000000">
                      <a:alpha val="43137"/>
                    </a:srgbClr>
                  </a:outerShdw>
                </a:effectLst>
                <a:latin typeface="Courier New"/>
              </a:rPr>
              <a:t>  &lt;</a:t>
            </a:r>
            <a:r>
              <a:rPr lang="en-US" sz="1800" b="1" dirty="0" err="1" smtClean="0">
                <a:effectLst>
                  <a:outerShdw blurRad="38100" dist="38100" dir="2700000" algn="tl">
                    <a:srgbClr val="000000">
                      <a:alpha val="43137"/>
                    </a:srgbClr>
                  </a:outerShdw>
                </a:effectLst>
                <a:latin typeface="Courier New"/>
              </a:rPr>
              <a:t>ul</a:t>
            </a:r>
            <a:r>
              <a:rPr lang="en-US" sz="1800" b="1" dirty="0" smtClean="0">
                <a:effectLst>
                  <a:outerShdw blurRad="38100" dist="38100" dir="2700000" algn="tl">
                    <a:srgbClr val="000000">
                      <a:alpha val="43137"/>
                    </a:srgbClr>
                  </a:outerShdw>
                </a:effectLst>
                <a:latin typeface="Courier New"/>
              </a:rPr>
              <a:t>&gt;</a:t>
            </a:r>
          </a:p>
          <a:p>
            <a:pPr>
              <a:buNone/>
            </a:pPr>
            <a:r>
              <a:rPr lang="en-US" sz="1800" b="1" dirty="0" smtClean="0">
                <a:effectLst>
                  <a:outerShdw blurRad="38100" dist="38100" dir="2700000" algn="tl">
                    <a:srgbClr val="000000">
                      <a:alpha val="43137"/>
                    </a:srgbClr>
                  </a:outerShdw>
                </a:effectLst>
                <a:latin typeface="Courier New"/>
              </a:rPr>
              <a:t>    &lt;% </a:t>
            </a:r>
            <a:r>
              <a:rPr lang="en-US" sz="1800" b="1" dirty="0" err="1" smtClean="0">
                <a:effectLst>
                  <a:outerShdw blurRad="38100" dist="38100" dir="2700000" algn="tl">
                    <a:srgbClr val="000000">
                      <a:alpha val="43137"/>
                    </a:srgbClr>
                  </a:outerShdw>
                </a:effectLst>
                <a:latin typeface="Courier New"/>
              </a:rPr>
              <a:t>foreach</a:t>
            </a:r>
            <a:r>
              <a:rPr lang="en-US" sz="1800" b="1" dirty="0" smtClean="0">
                <a:effectLst>
                  <a:outerShdw blurRad="38100" dist="38100" dir="2700000" algn="tl">
                    <a:srgbClr val="000000">
                      <a:alpha val="43137"/>
                    </a:srgbClr>
                  </a:outerShdw>
                </a:effectLst>
                <a:latin typeface="Courier New"/>
              </a:rPr>
              <a:t> (</a:t>
            </a:r>
            <a:r>
              <a:rPr lang="en-US" sz="1800" b="1" dirty="0" err="1" smtClean="0">
                <a:effectLst>
                  <a:outerShdw blurRad="38100" dist="38100" dir="2700000" algn="tl">
                    <a:srgbClr val="000000">
                      <a:alpha val="43137"/>
                    </a:srgbClr>
                  </a:outerShdw>
                </a:effectLst>
                <a:latin typeface="Courier New"/>
              </a:rPr>
              <a:t>var</a:t>
            </a:r>
            <a:r>
              <a:rPr lang="en-US" sz="1800" b="1" dirty="0" smtClean="0">
                <a:effectLst>
                  <a:outerShdw blurRad="38100" dist="38100" dir="2700000" algn="tl">
                    <a:srgbClr val="000000">
                      <a:alpha val="43137"/>
                    </a:srgbClr>
                  </a:outerShdw>
                </a:effectLst>
                <a:latin typeface="Courier New"/>
              </a:rPr>
              <a:t> product in </a:t>
            </a:r>
            <a:r>
              <a:rPr lang="en-US" sz="1800" b="1" dirty="0" err="1" smtClean="0">
                <a:effectLst>
                  <a:outerShdw blurRad="38100" dist="38100" dir="2700000" algn="tl">
                    <a:srgbClr val="000000">
                      <a:alpha val="43137"/>
                    </a:srgbClr>
                  </a:outerShdw>
                </a:effectLst>
                <a:latin typeface="Courier New"/>
              </a:rPr>
              <a:t>ViewData.Products</a:t>
            </a:r>
            <a:r>
              <a:rPr lang="en-US" sz="1800" b="1" dirty="0" smtClean="0">
                <a:effectLst>
                  <a:outerShdw blurRad="38100" dist="38100" dir="2700000" algn="tl">
                    <a:srgbClr val="000000">
                      <a:alpha val="43137"/>
                    </a:srgbClr>
                  </a:outerShdw>
                </a:effectLst>
                <a:latin typeface="Courier New"/>
              </a:rPr>
              <a:t>) { %&gt;</a:t>
            </a:r>
          </a:p>
          <a:p>
            <a:pPr>
              <a:buNone/>
            </a:pPr>
            <a:r>
              <a:rPr lang="en-US" sz="1800" b="1" dirty="0" smtClean="0">
                <a:effectLst>
                  <a:outerShdw blurRad="38100" dist="38100" dir="2700000" algn="tl">
                    <a:srgbClr val="000000">
                      <a:alpha val="43137"/>
                    </a:srgbClr>
                  </a:outerShdw>
                </a:effectLst>
                <a:latin typeface="Courier New"/>
              </a:rPr>
              <a:t>      &lt;</a:t>
            </a:r>
            <a:r>
              <a:rPr lang="en-US" sz="1800" b="1" dirty="0" err="1" smtClean="0">
                <a:effectLst>
                  <a:outerShdw blurRad="38100" dist="38100" dir="2700000" algn="tl">
                    <a:srgbClr val="000000">
                      <a:alpha val="43137"/>
                    </a:srgbClr>
                  </a:outerShdw>
                </a:effectLst>
                <a:latin typeface="Courier New"/>
              </a:rPr>
              <a:t>li</a:t>
            </a:r>
            <a:r>
              <a:rPr lang="en-US" sz="1800" b="1" dirty="0" smtClean="0">
                <a:effectLst>
                  <a:outerShdw blurRad="38100" dist="38100" dir="2700000" algn="tl">
                    <a:srgbClr val="000000">
                      <a:alpha val="43137"/>
                    </a:srgbClr>
                  </a:outerShdw>
                </a:effectLst>
                <a:latin typeface="Courier New"/>
              </a:rPr>
              <a:t>&gt;</a:t>
            </a:r>
          </a:p>
          <a:p>
            <a:pPr>
              <a:buNone/>
            </a:pPr>
            <a:r>
              <a:rPr lang="en-US" sz="1800" b="1" dirty="0" smtClean="0">
                <a:effectLst>
                  <a:outerShdw blurRad="38100" dist="38100" dir="2700000" algn="tl">
                    <a:srgbClr val="000000">
                      <a:alpha val="43137"/>
                    </a:srgbClr>
                  </a:outerShdw>
                </a:effectLst>
                <a:latin typeface="Courier New"/>
              </a:rPr>
              <a:t>        &lt;%= </a:t>
            </a:r>
            <a:r>
              <a:rPr lang="en-US" sz="1800" b="1" dirty="0" err="1" smtClean="0">
                <a:effectLst>
                  <a:outerShdw blurRad="38100" dist="38100" dir="2700000" algn="tl">
                    <a:srgbClr val="000000">
                      <a:alpha val="43137"/>
                    </a:srgbClr>
                  </a:outerShdw>
                </a:effectLst>
                <a:latin typeface="Courier New"/>
              </a:rPr>
              <a:t>product.ProductName</a:t>
            </a:r>
            <a:r>
              <a:rPr lang="en-US" sz="1800" b="1" dirty="0" smtClean="0">
                <a:effectLst>
                  <a:outerShdw blurRad="38100" dist="38100" dir="2700000" algn="tl">
                    <a:srgbClr val="000000">
                      <a:alpha val="43137"/>
                    </a:srgbClr>
                  </a:outerShdw>
                </a:effectLst>
                <a:latin typeface="Courier New"/>
              </a:rPr>
              <a:t> %&gt; </a:t>
            </a:r>
          </a:p>
          <a:p>
            <a:pPr>
              <a:buNone/>
            </a:pPr>
            <a:r>
              <a:rPr lang="en-US" sz="1800" b="1" dirty="0" smtClean="0">
                <a:effectLst>
                  <a:outerShdw blurRad="38100" dist="38100" dir="2700000" algn="tl">
                    <a:srgbClr val="000000">
                      <a:alpha val="43137"/>
                    </a:srgbClr>
                  </a:outerShdw>
                </a:effectLst>
                <a:latin typeface="Courier New"/>
              </a:rPr>
              <a:t>        &lt;div class="</a:t>
            </a:r>
            <a:r>
              <a:rPr lang="en-US" sz="1800" b="1" dirty="0" err="1" smtClean="0">
                <a:effectLst>
                  <a:outerShdw blurRad="38100" dist="38100" dir="2700000" algn="tl">
                    <a:srgbClr val="000000">
                      <a:alpha val="43137"/>
                    </a:srgbClr>
                  </a:outerShdw>
                </a:effectLst>
                <a:latin typeface="Courier New"/>
              </a:rPr>
              <a:t>editlink</a:t>
            </a:r>
            <a:r>
              <a:rPr lang="en-US" sz="1800" b="1" dirty="0" smtClean="0">
                <a:effectLst>
                  <a:outerShdw blurRad="38100" dist="38100" dir="2700000" algn="tl">
                    <a:srgbClr val="000000">
                      <a:alpha val="43137"/>
                    </a:srgbClr>
                  </a:outerShdw>
                </a:effectLst>
                <a:latin typeface="Courier New"/>
              </a:rPr>
              <a:t>"&gt;</a:t>
            </a:r>
          </a:p>
          <a:p>
            <a:pPr>
              <a:buNone/>
            </a:pPr>
            <a:r>
              <a:rPr lang="en-US" sz="1800" b="1" dirty="0" smtClean="0">
                <a:effectLst>
                  <a:outerShdw blurRad="38100" dist="38100" dir="2700000" algn="tl">
                    <a:srgbClr val="000000">
                      <a:alpha val="43137"/>
                    </a:srgbClr>
                  </a:outerShdw>
                </a:effectLst>
                <a:latin typeface="Courier New"/>
              </a:rPr>
              <a:t>          (&lt;%= </a:t>
            </a:r>
            <a:r>
              <a:rPr lang="en-US" sz="1800" b="1" dirty="0" err="1" smtClean="0">
                <a:effectLst>
                  <a:outerShdw blurRad="38100" dist="38100" dir="2700000" algn="tl">
                    <a:srgbClr val="000000">
                      <a:alpha val="43137"/>
                    </a:srgbClr>
                  </a:outerShdw>
                </a:effectLst>
                <a:latin typeface="Courier New"/>
              </a:rPr>
              <a:t>Html.ActionLink</a:t>
            </a:r>
            <a:r>
              <a:rPr lang="en-US" sz="1800" b="1" dirty="0" smtClean="0">
                <a:effectLst>
                  <a:outerShdw blurRad="38100" dist="38100" dir="2700000" algn="tl">
                    <a:srgbClr val="000000">
                      <a:alpha val="43137"/>
                    </a:srgbClr>
                  </a:outerShdw>
                </a:effectLst>
                <a:latin typeface="Courier New"/>
              </a:rPr>
              <a:t>("Edit", new { Action="Edit", ID=</a:t>
            </a:r>
            <a:r>
              <a:rPr lang="en-US" sz="1800" b="1" dirty="0" err="1" smtClean="0">
                <a:effectLst>
                  <a:outerShdw blurRad="38100" dist="38100" dir="2700000" algn="tl">
                    <a:srgbClr val="000000">
                      <a:alpha val="43137"/>
                    </a:srgbClr>
                  </a:outerShdw>
                </a:effectLst>
                <a:latin typeface="Courier New"/>
              </a:rPr>
              <a:t>product.ProductID</a:t>
            </a:r>
            <a:r>
              <a:rPr lang="en-US" sz="1800" b="1" dirty="0" smtClean="0">
                <a:effectLst>
                  <a:outerShdw blurRad="38100" dist="38100" dir="2700000" algn="tl">
                    <a:srgbClr val="000000">
                      <a:alpha val="43137"/>
                    </a:srgbClr>
                  </a:outerShdw>
                </a:effectLst>
                <a:latin typeface="Courier New"/>
              </a:rPr>
              <a:t> })%&gt;)</a:t>
            </a:r>
          </a:p>
          <a:p>
            <a:pPr>
              <a:buNone/>
            </a:pPr>
            <a:r>
              <a:rPr lang="en-US" sz="1800" b="1" dirty="0" smtClean="0">
                <a:effectLst>
                  <a:outerShdw blurRad="38100" dist="38100" dir="2700000" algn="tl">
                    <a:srgbClr val="000000">
                      <a:alpha val="43137"/>
                    </a:srgbClr>
                  </a:outerShdw>
                </a:effectLst>
                <a:latin typeface="Courier New"/>
              </a:rPr>
              <a:t>        &lt;/div&gt;</a:t>
            </a:r>
          </a:p>
          <a:p>
            <a:pPr>
              <a:buNone/>
            </a:pPr>
            <a:r>
              <a:rPr lang="en-US" sz="1800" b="1" dirty="0" smtClean="0">
                <a:effectLst>
                  <a:outerShdw blurRad="38100" dist="38100" dir="2700000" algn="tl">
                    <a:srgbClr val="000000">
                      <a:alpha val="43137"/>
                    </a:srgbClr>
                  </a:outerShdw>
                </a:effectLst>
                <a:latin typeface="Courier New"/>
              </a:rPr>
              <a:t>      &lt;/</a:t>
            </a:r>
            <a:r>
              <a:rPr lang="en-US" sz="1800" b="1" dirty="0" err="1" smtClean="0">
                <a:effectLst>
                  <a:outerShdw blurRad="38100" dist="38100" dir="2700000" algn="tl">
                    <a:srgbClr val="000000">
                      <a:alpha val="43137"/>
                    </a:srgbClr>
                  </a:outerShdw>
                </a:effectLst>
                <a:latin typeface="Courier New"/>
              </a:rPr>
              <a:t>li</a:t>
            </a:r>
            <a:r>
              <a:rPr lang="en-US" sz="1800" b="1" dirty="0" smtClean="0">
                <a:effectLst>
                  <a:outerShdw blurRad="38100" dist="38100" dir="2700000" algn="tl">
                    <a:srgbClr val="000000">
                      <a:alpha val="43137"/>
                    </a:srgbClr>
                  </a:outerShdw>
                </a:effectLst>
                <a:latin typeface="Courier New"/>
              </a:rPr>
              <a:t>&gt;</a:t>
            </a:r>
          </a:p>
          <a:p>
            <a:pPr>
              <a:buNone/>
            </a:pPr>
            <a:r>
              <a:rPr lang="en-US" sz="1800" b="1" dirty="0" smtClean="0">
                <a:effectLst>
                  <a:outerShdw blurRad="38100" dist="38100" dir="2700000" algn="tl">
                    <a:srgbClr val="000000">
                      <a:alpha val="43137"/>
                    </a:srgbClr>
                  </a:outerShdw>
                </a:effectLst>
                <a:latin typeface="Courier New"/>
              </a:rPr>
              <a:t>    &lt;% } %&gt;</a:t>
            </a:r>
          </a:p>
          <a:p>
            <a:pPr>
              <a:buNone/>
            </a:pPr>
            <a:r>
              <a:rPr lang="en-US" sz="1800" b="1" dirty="0" smtClean="0">
                <a:effectLst>
                  <a:outerShdw blurRad="38100" dist="38100" dir="2700000" algn="tl">
                    <a:srgbClr val="000000">
                      <a:alpha val="43137"/>
                    </a:srgbClr>
                  </a:outerShdw>
                </a:effectLst>
                <a:latin typeface="Courier New"/>
              </a:rPr>
              <a:t>  &lt;/</a:t>
            </a:r>
            <a:r>
              <a:rPr lang="en-US" sz="1800" b="1" dirty="0" err="1" smtClean="0">
                <a:effectLst>
                  <a:outerShdw blurRad="38100" dist="38100" dir="2700000" algn="tl">
                    <a:srgbClr val="000000">
                      <a:alpha val="43137"/>
                    </a:srgbClr>
                  </a:outerShdw>
                </a:effectLst>
                <a:latin typeface="Courier New"/>
              </a:rPr>
              <a:t>ul</a:t>
            </a:r>
            <a:r>
              <a:rPr lang="en-US" sz="1800" b="1" dirty="0" smtClean="0">
                <a:effectLst>
                  <a:outerShdw blurRad="38100" dist="38100" dir="2700000" algn="tl">
                    <a:srgbClr val="000000">
                      <a:alpha val="43137"/>
                    </a:srgbClr>
                  </a:outerShdw>
                </a:effectLst>
                <a:latin typeface="Courier New"/>
              </a:rPr>
              <a:t>&gt;</a:t>
            </a:r>
          </a:p>
          <a:p>
            <a:pPr>
              <a:buNone/>
            </a:pPr>
            <a:r>
              <a:rPr lang="en-US" sz="1800" b="1" dirty="0" smtClean="0">
                <a:effectLst>
                  <a:outerShdw blurRad="38100" dist="38100" dir="2700000" algn="tl">
                    <a:srgbClr val="000000">
                      <a:alpha val="43137"/>
                    </a:srgbClr>
                  </a:outerShdw>
                </a:effectLst>
                <a:latin typeface="Courier New"/>
              </a:rPr>
              <a:t>  &lt;%= </a:t>
            </a:r>
            <a:r>
              <a:rPr lang="en-US" sz="1800" b="1" dirty="0" err="1" smtClean="0">
                <a:effectLst>
                  <a:outerShdw blurRad="38100" dist="38100" dir="2700000" algn="tl">
                    <a:srgbClr val="000000">
                      <a:alpha val="43137"/>
                    </a:srgbClr>
                  </a:outerShdw>
                </a:effectLst>
                <a:latin typeface="Courier New"/>
              </a:rPr>
              <a:t>Html.ActionLink</a:t>
            </a:r>
            <a:r>
              <a:rPr lang="en-US" sz="1800" b="1" dirty="0" smtClean="0">
                <a:effectLst>
                  <a:outerShdw blurRad="38100" dist="38100" dir="2700000" algn="tl">
                    <a:srgbClr val="000000">
                      <a:alpha val="43137"/>
                    </a:srgbClr>
                  </a:outerShdw>
                </a:effectLst>
                <a:latin typeface="Courier New"/>
              </a:rPr>
              <a:t>("Add New Product", new { Action="New" }) %&gt;</a:t>
            </a:r>
          </a:p>
          <a:p>
            <a:pPr>
              <a:buNone/>
            </a:pPr>
            <a:r>
              <a:rPr lang="en-US" sz="1800" b="1" dirty="0" smtClean="0">
                <a:effectLst>
                  <a:outerShdw blurRad="38100" dist="38100" dir="2700000" algn="tl">
                    <a:srgbClr val="000000">
                      <a:alpha val="43137"/>
                    </a:srgbClr>
                  </a:outerShdw>
                </a:effectLst>
                <a:latin typeface="Courier New"/>
              </a:rPr>
              <a:t>&lt;/</a:t>
            </a:r>
            <a:r>
              <a:rPr lang="en-US" sz="1800" b="1" dirty="0" err="1" smtClean="0">
                <a:effectLst>
                  <a:outerShdw blurRad="38100" dist="38100" dir="2700000" algn="tl">
                    <a:srgbClr val="000000">
                      <a:alpha val="43137"/>
                    </a:srgbClr>
                  </a:outerShdw>
                </a:effectLst>
                <a:latin typeface="Courier New"/>
              </a:rPr>
              <a:t>asp:Content</a:t>
            </a:r>
            <a:r>
              <a:rPr lang="en-US" sz="1800" b="1" dirty="0" smtClean="0">
                <a:effectLst>
                  <a:outerShdw blurRad="38100" dist="38100" dir="2700000" algn="tl">
                    <a:srgbClr val="000000">
                      <a:alpha val="43137"/>
                    </a:srgbClr>
                  </a:outerShdw>
                </a:effectLst>
                <a:latin typeface="Courier New"/>
              </a:rPr>
              <a:t>&gt;</a:t>
            </a:r>
          </a:p>
          <a:p>
            <a:pPr>
              <a:buNone/>
            </a:pPr>
            <a:endParaRPr lang="en-US" sz="1800" b="1" dirty="0">
              <a:effectLst>
                <a:outerShdw blurRad="38100" dist="38100" dir="2700000" algn="tl">
                  <a:srgbClr val="000000">
                    <a:alpha val="43137"/>
                  </a:srgbClr>
                </a:outerShdw>
              </a:effectLst>
              <a:latin typeface="Courier New" pitchFamily="49" charset="0"/>
              <a:cs typeface="Courier New" pitchFamily="49" charset="0"/>
            </a:endParaRPr>
          </a:p>
        </p:txBody>
      </p:sp>
    </p:spTree>
  </p:cSld>
  <p:clrMapOvr>
    <a:masterClrMapping/>
  </p:clrMapOvr>
  <p:transition>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667000"/>
            <a:ext cx="6705601" cy="1329595"/>
          </a:xfrm>
        </p:spPr>
        <p:txBody>
          <a:bodyPr/>
          <a:lstStyle/>
          <a:p>
            <a:r>
              <a:rPr lang="en-US" sz="4800" dirty="0" smtClean="0"/>
              <a:t>Demo</a:t>
            </a:r>
            <a:br>
              <a:rPr lang="en-US" sz="4800" dirty="0" smtClean="0"/>
            </a:br>
            <a:r>
              <a:rPr lang="en-US" sz="4800" dirty="0" smtClean="0"/>
              <a:t>Hello World MVC Project</a:t>
            </a:r>
            <a:endParaRPr lang="en-US" sz="4800" dirty="0"/>
          </a:p>
        </p:txBody>
      </p:sp>
      <p:sp>
        <p:nvSpPr>
          <p:cNvPr id="4" name="Rounded Rectangle 3"/>
          <p:cNvSpPr/>
          <p:nvPr/>
        </p:nvSpPr>
        <p:spPr bwMode="auto">
          <a:xfrm>
            <a:off x="152400" y="6553200"/>
            <a:ext cx="6096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NHaml</a:t>
            </a:r>
            <a:r>
              <a:rPr lang="en-US" dirty="0" smtClean="0"/>
              <a:t> – Extreme Custom Views</a:t>
            </a:r>
            <a:endParaRPr lang="en-US" dirty="0"/>
          </a:p>
        </p:txBody>
      </p:sp>
      <p:sp>
        <p:nvSpPr>
          <p:cNvPr id="3" name="Content Placeholder 2"/>
          <p:cNvSpPr>
            <a:spLocks noGrp="1"/>
          </p:cNvSpPr>
          <p:nvPr>
            <p:ph idx="1"/>
          </p:nvPr>
        </p:nvSpPr>
        <p:spPr>
          <a:xfrm>
            <a:off x="381000" y="1412875"/>
            <a:ext cx="9372600" cy="3265125"/>
          </a:xfrm>
        </p:spPr>
        <p:txBody>
          <a:bodyPr>
            <a:normAutofit/>
          </a:bodyPr>
          <a:lstStyle/>
          <a:p>
            <a:pPr>
              <a:buNone/>
            </a:pPr>
            <a:r>
              <a:rPr lang="en-US" sz="2300" b="1" dirty="0" smtClean="0">
                <a:effectLst>
                  <a:outerShdw blurRad="38100" dist="38100" dir="2700000" algn="tl">
                    <a:srgbClr val="000000">
                      <a:alpha val="43137"/>
                    </a:srgbClr>
                  </a:outerShdw>
                </a:effectLst>
                <a:latin typeface="Courier New" pitchFamily="49" charset="0"/>
                <a:cs typeface="Courier New" pitchFamily="49" charset="0"/>
              </a:rPr>
              <a:t>%h2= </a:t>
            </a:r>
            <a:r>
              <a:rPr lang="en-US" sz="2300" b="1" dirty="0" err="1" smtClean="0">
                <a:effectLst>
                  <a:outerShdw blurRad="38100" dist="38100" dir="2700000" algn="tl">
                    <a:srgbClr val="000000">
                      <a:alpha val="43137"/>
                    </a:srgbClr>
                  </a:outerShdw>
                </a:effectLst>
                <a:latin typeface="Courier New" pitchFamily="49" charset="0"/>
                <a:cs typeface="Courier New" pitchFamily="49" charset="0"/>
              </a:rPr>
              <a:t>ViewData.CategoryName</a:t>
            </a: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a:t>
            </a:r>
            <a:br>
              <a:rPr lang="en-US" sz="2300" b="1" dirty="0" smtClean="0">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effectLst>
                  <a:outerShdw blurRad="38100" dist="38100" dir="2700000" algn="tl">
                    <a:srgbClr val="000000">
                      <a:alpha val="43137"/>
                    </a:srgbClr>
                  </a:outerShdw>
                </a:effectLst>
                <a:latin typeface="Courier New" pitchFamily="49" charset="0"/>
                <a:cs typeface="Courier New" pitchFamily="49" charset="0"/>
              </a:rPr>
              <a:t>%</a:t>
            </a:r>
            <a:r>
              <a:rPr lang="en-US" sz="2300" b="1" dirty="0" err="1" smtClean="0">
                <a:effectLst>
                  <a:outerShdw blurRad="38100" dist="38100" dir="2700000" algn="tl">
                    <a:srgbClr val="000000">
                      <a:alpha val="43137"/>
                    </a:srgbClr>
                  </a:outerShdw>
                </a:effectLst>
                <a:latin typeface="Courier New" pitchFamily="49" charset="0"/>
                <a:cs typeface="Courier New" pitchFamily="49" charset="0"/>
              </a:rPr>
              <a:t>ul</a:t>
            </a: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a:t>
            </a:r>
          </a:p>
          <a:p>
            <a:pPr>
              <a:buNone/>
            </a:pP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 </a:t>
            </a:r>
            <a:r>
              <a:rPr lang="en-US" sz="2300" b="1" dirty="0" err="1" smtClean="0">
                <a:effectLst>
                  <a:outerShdw blurRad="38100" dist="38100" dir="2700000" algn="tl">
                    <a:srgbClr val="000000">
                      <a:alpha val="43137"/>
                    </a:srgbClr>
                  </a:outerShdw>
                </a:effectLst>
                <a:latin typeface="Courier New" pitchFamily="49" charset="0"/>
                <a:cs typeface="Courier New" pitchFamily="49" charset="0"/>
              </a:rPr>
              <a:t>foreach</a:t>
            </a: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a:t>
            </a:r>
            <a:r>
              <a:rPr lang="en-US" sz="2300" b="1" dirty="0" err="1" smtClean="0">
                <a:effectLst>
                  <a:outerShdw blurRad="38100" dist="38100" dir="2700000" algn="tl">
                    <a:srgbClr val="000000">
                      <a:alpha val="43137"/>
                    </a:srgbClr>
                  </a:outerShdw>
                </a:effectLst>
                <a:latin typeface="Courier New" pitchFamily="49" charset="0"/>
                <a:cs typeface="Courier New" pitchFamily="49" charset="0"/>
              </a:rPr>
              <a:t>var</a:t>
            </a: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product in </a:t>
            </a:r>
            <a:r>
              <a:rPr lang="en-US" sz="2300" b="1" dirty="0" err="1" smtClean="0">
                <a:effectLst>
                  <a:outerShdw blurRad="38100" dist="38100" dir="2700000" algn="tl">
                    <a:srgbClr val="000000">
                      <a:alpha val="43137"/>
                    </a:srgbClr>
                  </a:outerShdw>
                </a:effectLst>
                <a:latin typeface="Courier New" pitchFamily="49" charset="0"/>
                <a:cs typeface="Courier New" pitchFamily="49" charset="0"/>
              </a:rPr>
              <a:t>ViewData.Products</a:t>
            </a:r>
            <a:r>
              <a:rPr lang="en-US" sz="2300" b="1" dirty="0" smtClean="0">
                <a:effectLst>
                  <a:outerShdw blurRad="38100" dist="38100" dir="2700000" algn="tl">
                    <a:srgbClr val="000000">
                      <a:alpha val="43137"/>
                    </a:srgbClr>
                  </a:outerShdw>
                </a:effectLst>
                <a:latin typeface="Courier New" pitchFamily="49" charset="0"/>
                <a:cs typeface="Courier New" pitchFamily="49" charset="0"/>
              </a:rPr>
              <a:t>)</a:t>
            </a:r>
            <a:br>
              <a:rPr lang="en-US" sz="2300" b="1" dirty="0" smtClean="0">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a:t>
            </a:r>
            <a:r>
              <a:rPr lang="en-US" sz="2300" b="1" dirty="0" err="1" smtClean="0">
                <a:effectLst>
                  <a:outerShdw blurRad="38100" dist="38100" dir="2700000" algn="tl">
                    <a:srgbClr val="000000">
                      <a:alpha val="43137"/>
                    </a:srgbClr>
                  </a:outerShdw>
                </a:effectLst>
                <a:latin typeface="Courier New" pitchFamily="49" charset="0"/>
                <a:cs typeface="Courier New" pitchFamily="49" charset="0"/>
              </a:rPr>
              <a:t>li</a:t>
            </a: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 </a:t>
            </a:r>
            <a:r>
              <a:rPr lang="en-US" sz="2300" b="1" dirty="0" err="1" smtClean="0">
                <a:effectLst>
                  <a:outerShdw blurRad="38100" dist="38100" dir="2700000" algn="tl">
                    <a:srgbClr val="000000">
                      <a:alpha val="43137"/>
                    </a:srgbClr>
                  </a:outerShdw>
                </a:effectLst>
                <a:latin typeface="Courier New" pitchFamily="49" charset="0"/>
                <a:cs typeface="Courier New" pitchFamily="49" charset="0"/>
              </a:rPr>
              <a:t>product.ProductName</a:t>
            </a: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a:t>
            </a:r>
            <a:br>
              <a:rPr lang="en-US" sz="2300" b="1" dirty="0" smtClean="0">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a:t>
            </a:r>
            <a:r>
              <a:rPr lang="en-US" sz="2300" b="1" dirty="0" err="1" smtClean="0">
                <a:effectLst>
                  <a:outerShdw blurRad="38100" dist="38100" dir="2700000" algn="tl">
                    <a:srgbClr val="000000">
                      <a:alpha val="43137"/>
                    </a:srgbClr>
                  </a:outerShdw>
                </a:effectLst>
                <a:latin typeface="Courier New" pitchFamily="49" charset="0"/>
                <a:cs typeface="Courier New" pitchFamily="49" charset="0"/>
              </a:rPr>
              <a:t>editlink</a:t>
            </a: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a:r>
            <a:br>
              <a:rPr lang="en-US" sz="2300" b="1" dirty="0" smtClean="0">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 </a:t>
            </a:r>
            <a:r>
              <a:rPr lang="en-US" sz="2300" b="1" dirty="0" err="1" smtClean="0">
                <a:effectLst>
                  <a:outerShdw blurRad="38100" dist="38100" dir="2700000" algn="tl">
                    <a:srgbClr val="000000">
                      <a:alpha val="43137"/>
                    </a:srgbClr>
                  </a:outerShdw>
                </a:effectLst>
                <a:latin typeface="Courier New" pitchFamily="49" charset="0"/>
                <a:cs typeface="Courier New" pitchFamily="49" charset="0"/>
              </a:rPr>
              <a:t>Html.ActionLink</a:t>
            </a:r>
            <a:r>
              <a:rPr lang="en-US" sz="2300" b="1" dirty="0" smtClean="0">
                <a:effectLst>
                  <a:outerShdw blurRad="38100" dist="38100" dir="2700000" algn="tl">
                    <a:srgbClr val="000000">
                      <a:alpha val="43137"/>
                    </a:srgbClr>
                  </a:outerShdw>
                </a:effectLst>
                <a:latin typeface="Courier New" pitchFamily="49" charset="0"/>
                <a:cs typeface="Courier New" pitchFamily="49" charset="0"/>
              </a:rPr>
              <a:t>("Edit", </a:t>
            </a:r>
            <a:br>
              <a:rPr lang="en-US" sz="2300" b="1" dirty="0" smtClean="0">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new { Action="Edit", </a:t>
            </a:r>
            <a:br>
              <a:rPr lang="en-US" sz="2300" b="1" dirty="0" smtClean="0">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ID=</a:t>
            </a:r>
            <a:r>
              <a:rPr lang="en-US" sz="2300" b="1" dirty="0" err="1" smtClean="0">
                <a:effectLst>
                  <a:outerShdw blurRad="38100" dist="38100" dir="2700000" algn="tl">
                    <a:srgbClr val="000000">
                      <a:alpha val="43137"/>
                    </a:srgbClr>
                  </a:outerShdw>
                </a:effectLst>
                <a:latin typeface="Courier New" pitchFamily="49" charset="0"/>
                <a:cs typeface="Courier New" pitchFamily="49" charset="0"/>
              </a:rPr>
              <a:t>product.ProductID</a:t>
            </a: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 </a:t>
            </a:r>
            <a:br>
              <a:rPr lang="en-US" sz="2300" b="1" dirty="0" smtClean="0">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 </a:t>
            </a:r>
            <a:r>
              <a:rPr lang="en-US" sz="2300" b="1" dirty="0" err="1" smtClean="0">
                <a:effectLst>
                  <a:outerShdw blurRad="38100" dist="38100" dir="2700000" algn="tl">
                    <a:srgbClr val="000000">
                      <a:alpha val="43137"/>
                    </a:srgbClr>
                  </a:outerShdw>
                </a:effectLst>
                <a:latin typeface="Courier New" pitchFamily="49" charset="0"/>
                <a:cs typeface="Courier New" pitchFamily="49" charset="0"/>
              </a:rPr>
              <a:t>Html.ActionLink</a:t>
            </a:r>
            <a:r>
              <a:rPr lang="en-US" sz="2300" b="1" dirty="0" smtClean="0">
                <a:effectLst>
                  <a:outerShdw blurRad="38100" dist="38100" dir="2700000" algn="tl">
                    <a:srgbClr val="000000">
                      <a:alpha val="43137"/>
                    </a:srgbClr>
                  </a:outerShdw>
                </a:effectLst>
                <a:latin typeface="Courier New" pitchFamily="49" charset="0"/>
                <a:cs typeface="Courier New" pitchFamily="49" charset="0"/>
              </a:rPr>
              <a:t>("Add New Product", </a:t>
            </a:r>
            <a:br>
              <a:rPr lang="en-US" sz="2300" b="1" dirty="0" smtClean="0">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new { Action="New" })</a:t>
            </a:r>
            <a:endParaRPr lang="en-US" sz="2300" b="1" dirty="0">
              <a:effectLst>
                <a:outerShdw blurRad="38100" dist="38100" dir="2700000" algn="tl">
                  <a:srgbClr val="000000">
                    <a:alpha val="43137"/>
                  </a:srgbClr>
                </a:outerShdw>
              </a:effectLst>
              <a:latin typeface="Courier New" pitchFamily="49" charset="0"/>
              <a:cs typeface="Courier New" pitchFamily="49" charset="0"/>
            </a:endParaRPr>
          </a:p>
        </p:txBody>
      </p:sp>
    </p:spTree>
  </p:cSld>
  <p:clrMapOvr>
    <a:masterClrMapping/>
  </p:clrMapOvr>
  <p:transition>
    <p:split orient="ver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dirty="0" smtClean="0"/>
              <a:t>Controller Factory</a:t>
            </a:r>
            <a:endParaRPr lang="en-US" dirty="0"/>
          </a:p>
        </p:txBody>
      </p:sp>
      <p:sp>
        <p:nvSpPr>
          <p:cNvPr id="5" name="Content Placeholder 4"/>
          <p:cNvSpPr>
            <a:spLocks noGrp="1"/>
          </p:cNvSpPr>
          <p:nvPr>
            <p:ph idx="1"/>
          </p:nvPr>
        </p:nvSpPr>
        <p:spPr>
          <a:xfrm>
            <a:off x="457200" y="1371600"/>
            <a:ext cx="8229600" cy="1676400"/>
          </a:xfrm>
        </p:spPr>
        <p:txBody>
          <a:bodyPr>
            <a:normAutofit lnSpcReduction="10000"/>
          </a:bodyPr>
          <a:lstStyle/>
          <a:p>
            <a:r>
              <a:rPr lang="en-US" dirty="0" smtClean="0"/>
              <a:t>Scenarios, Goals and Design:</a:t>
            </a:r>
          </a:p>
          <a:p>
            <a:pPr lvl="1"/>
            <a:r>
              <a:rPr lang="en-US" dirty="0" smtClean="0"/>
              <a:t>Hook creation of controller instance</a:t>
            </a:r>
          </a:p>
          <a:p>
            <a:pPr lvl="2"/>
            <a:r>
              <a:rPr lang="en-US" dirty="0" smtClean="0"/>
              <a:t>Dependency Injection.</a:t>
            </a:r>
          </a:p>
          <a:p>
            <a:pPr lvl="2"/>
            <a:r>
              <a:rPr lang="en-US" dirty="0" smtClean="0"/>
              <a:t>Object Interception.</a:t>
            </a:r>
          </a:p>
          <a:p>
            <a:pPr lvl="2"/>
            <a:endParaRPr lang="en-US" dirty="0" smtClean="0"/>
          </a:p>
          <a:p>
            <a:pPr lvl="2"/>
            <a:endParaRPr lang="en-US" dirty="0" smtClean="0"/>
          </a:p>
          <a:p>
            <a:pPr lvl="2"/>
            <a:endParaRPr lang="en-US" dirty="0" smtClean="0"/>
          </a:p>
          <a:p>
            <a:pPr lvl="2"/>
            <a:endParaRPr lang="en-US" dirty="0" smtClean="0"/>
          </a:p>
        </p:txBody>
      </p:sp>
      <p:sp>
        <p:nvSpPr>
          <p:cNvPr id="6" name="TextBox 5"/>
          <p:cNvSpPr txBox="1"/>
          <p:nvPr/>
        </p:nvSpPr>
        <p:spPr>
          <a:xfrm>
            <a:off x="381000" y="3352800"/>
            <a:ext cx="8382000" cy="2585323"/>
          </a:xfrm>
          <a:prstGeom prst="rect">
            <a:avLst/>
          </a:prstGeom>
          <a:solidFill>
            <a:schemeClr val="accent3">
              <a:lumMod val="40000"/>
              <a:lumOff val="60000"/>
            </a:schemeClr>
          </a:solidFill>
        </p:spPr>
        <p:txBody>
          <a:bodyPr wrap="square" rtlCol="0">
            <a:spAutoFit/>
          </a:bodyPr>
          <a:lstStyle/>
          <a:p>
            <a:r>
              <a:rPr lang="en-US" b="1" dirty="0" smtClean="0">
                <a:solidFill>
                  <a:schemeClr val="tx1">
                    <a:lumMod val="10000"/>
                  </a:schemeClr>
                </a:solidFill>
                <a:latin typeface="Courier New" pitchFamily="49" charset="0"/>
                <a:cs typeface="Courier New" pitchFamily="49" charset="0"/>
              </a:rPr>
              <a:t>public interface </a:t>
            </a:r>
            <a:r>
              <a:rPr lang="en-US" b="1" dirty="0" err="1" smtClean="0">
                <a:solidFill>
                  <a:schemeClr val="tx1">
                    <a:lumMod val="10000"/>
                  </a:schemeClr>
                </a:solidFill>
                <a:latin typeface="Courier New" pitchFamily="49" charset="0"/>
                <a:cs typeface="Courier New" pitchFamily="49" charset="0"/>
              </a:rPr>
              <a:t>IControllerFactory</a:t>
            </a:r>
            <a:r>
              <a:rPr lang="en-US" b="1" dirty="0" smtClean="0">
                <a:solidFill>
                  <a:schemeClr val="tx1">
                    <a:lumMod val="10000"/>
                  </a:schemeClr>
                </a:solidFill>
                <a:latin typeface="Courier New" pitchFamily="49" charset="0"/>
                <a:cs typeface="Courier New" pitchFamily="49" charset="0"/>
              </a:rPr>
              <a:t> {</a:t>
            </a:r>
          </a:p>
          <a:p>
            <a:r>
              <a:rPr lang="en-US" b="1" dirty="0" smtClean="0">
                <a:solidFill>
                  <a:schemeClr val="tx1">
                    <a:lumMod val="10000"/>
                  </a:schemeClr>
                </a:solidFill>
                <a:latin typeface="Courier New" pitchFamily="49" charset="0"/>
                <a:cs typeface="Courier New" pitchFamily="49" charset="0"/>
              </a:rPr>
              <a:t>    </a:t>
            </a:r>
            <a:r>
              <a:rPr lang="en-US" b="1" dirty="0" err="1" smtClean="0">
                <a:solidFill>
                  <a:schemeClr val="tx1">
                    <a:lumMod val="10000"/>
                  </a:schemeClr>
                </a:solidFill>
                <a:latin typeface="Courier New" pitchFamily="49" charset="0"/>
                <a:cs typeface="Courier New" pitchFamily="49" charset="0"/>
              </a:rPr>
              <a:t>IController</a:t>
            </a:r>
            <a:r>
              <a:rPr lang="en-US" b="1" dirty="0" smtClean="0">
                <a:solidFill>
                  <a:schemeClr val="tx1">
                    <a:lumMod val="10000"/>
                  </a:schemeClr>
                </a:solidFill>
                <a:latin typeface="Courier New" pitchFamily="49" charset="0"/>
                <a:cs typeface="Courier New" pitchFamily="49" charset="0"/>
              </a:rPr>
              <a:t> </a:t>
            </a:r>
            <a:r>
              <a:rPr lang="en-US" b="1" dirty="0" err="1" smtClean="0">
                <a:solidFill>
                  <a:schemeClr val="tx1">
                    <a:lumMod val="10000"/>
                  </a:schemeClr>
                </a:solidFill>
                <a:latin typeface="Courier New" pitchFamily="49" charset="0"/>
                <a:cs typeface="Courier New" pitchFamily="49" charset="0"/>
              </a:rPr>
              <a:t>CreateController</a:t>
            </a:r>
            <a:r>
              <a:rPr lang="en-US" b="1" dirty="0" smtClean="0">
                <a:solidFill>
                  <a:schemeClr val="tx1">
                    <a:lumMod val="10000"/>
                  </a:schemeClr>
                </a:solidFill>
                <a:latin typeface="Courier New" pitchFamily="49" charset="0"/>
                <a:cs typeface="Courier New" pitchFamily="49" charset="0"/>
              </a:rPr>
              <a:t>(</a:t>
            </a:r>
            <a:r>
              <a:rPr lang="en-US" b="1" dirty="0" err="1" smtClean="0">
                <a:solidFill>
                  <a:schemeClr val="tx1">
                    <a:lumMod val="10000"/>
                  </a:schemeClr>
                </a:solidFill>
                <a:latin typeface="Courier New" pitchFamily="49" charset="0"/>
                <a:cs typeface="Courier New" pitchFamily="49" charset="0"/>
              </a:rPr>
              <a:t>RequestContext</a:t>
            </a:r>
            <a:r>
              <a:rPr lang="en-US" b="1" dirty="0" smtClean="0">
                <a:solidFill>
                  <a:schemeClr val="tx1">
                    <a:lumMod val="10000"/>
                  </a:schemeClr>
                </a:solidFill>
                <a:latin typeface="Courier New" pitchFamily="49" charset="0"/>
                <a:cs typeface="Courier New" pitchFamily="49" charset="0"/>
              </a:rPr>
              <a:t> context, </a:t>
            </a:r>
            <a:br>
              <a:rPr lang="en-US" b="1" dirty="0" smtClean="0">
                <a:solidFill>
                  <a:schemeClr val="tx1">
                    <a:lumMod val="10000"/>
                  </a:schemeClr>
                </a:solidFill>
                <a:latin typeface="Courier New" pitchFamily="49" charset="0"/>
                <a:cs typeface="Courier New" pitchFamily="49" charset="0"/>
              </a:rPr>
            </a:br>
            <a:r>
              <a:rPr lang="en-US" b="1" dirty="0" smtClean="0">
                <a:solidFill>
                  <a:schemeClr val="tx1">
                    <a:lumMod val="10000"/>
                  </a:schemeClr>
                </a:solidFill>
                <a:latin typeface="Courier New" pitchFamily="49" charset="0"/>
                <a:cs typeface="Courier New" pitchFamily="49" charset="0"/>
              </a:rPr>
              <a:t>         string </a:t>
            </a:r>
            <a:r>
              <a:rPr lang="en-US" b="1" dirty="0" err="1" smtClean="0">
                <a:solidFill>
                  <a:schemeClr val="tx1">
                    <a:lumMod val="10000"/>
                  </a:schemeClr>
                </a:solidFill>
                <a:latin typeface="Courier New" pitchFamily="49" charset="0"/>
                <a:cs typeface="Courier New" pitchFamily="49" charset="0"/>
              </a:rPr>
              <a:t>controllerName</a:t>
            </a:r>
            <a:r>
              <a:rPr lang="en-US" b="1" dirty="0" smtClean="0">
                <a:solidFill>
                  <a:schemeClr val="tx1">
                    <a:lumMod val="10000"/>
                  </a:schemeClr>
                </a:solidFill>
                <a:latin typeface="Courier New" pitchFamily="49" charset="0"/>
                <a:cs typeface="Courier New" pitchFamily="49" charset="0"/>
              </a:rPr>
              <a:t>);</a:t>
            </a:r>
          </a:p>
          <a:p>
            <a:r>
              <a:rPr lang="en-US" b="1" dirty="0" smtClean="0">
                <a:solidFill>
                  <a:schemeClr val="tx1">
                    <a:lumMod val="10000"/>
                  </a:schemeClr>
                </a:solidFill>
                <a:latin typeface="Courier New" pitchFamily="49" charset="0"/>
                <a:cs typeface="Courier New" pitchFamily="49" charset="0"/>
              </a:rPr>
              <a:t>}</a:t>
            </a:r>
          </a:p>
          <a:p>
            <a:endParaRPr lang="en-US" b="1" dirty="0" smtClean="0">
              <a:solidFill>
                <a:schemeClr val="tx1">
                  <a:lumMod val="10000"/>
                </a:schemeClr>
              </a:solidFill>
              <a:latin typeface="Courier New" pitchFamily="49" charset="0"/>
              <a:cs typeface="Courier New" pitchFamily="49" charset="0"/>
            </a:endParaRPr>
          </a:p>
          <a:p>
            <a:r>
              <a:rPr lang="en-US" b="1" dirty="0" smtClean="0">
                <a:solidFill>
                  <a:schemeClr val="tx1">
                    <a:lumMod val="10000"/>
                  </a:schemeClr>
                </a:solidFill>
                <a:latin typeface="Courier New" pitchFamily="49" charset="0"/>
                <a:cs typeface="Courier New" pitchFamily="49" charset="0"/>
              </a:rPr>
              <a:t>protected void </a:t>
            </a:r>
            <a:r>
              <a:rPr lang="en-US" b="1" dirty="0" err="1" smtClean="0">
                <a:solidFill>
                  <a:schemeClr val="tx1">
                    <a:lumMod val="10000"/>
                  </a:schemeClr>
                </a:solidFill>
                <a:latin typeface="Courier New" pitchFamily="49" charset="0"/>
                <a:cs typeface="Courier New" pitchFamily="49" charset="0"/>
              </a:rPr>
              <a:t>Application_Start</a:t>
            </a:r>
            <a:r>
              <a:rPr lang="en-US" b="1" dirty="0" smtClean="0">
                <a:solidFill>
                  <a:schemeClr val="tx1">
                    <a:lumMod val="10000"/>
                  </a:schemeClr>
                </a:solidFill>
                <a:latin typeface="Courier New" pitchFamily="49" charset="0"/>
                <a:cs typeface="Courier New" pitchFamily="49" charset="0"/>
              </a:rPr>
              <a:t>(object s, </a:t>
            </a:r>
            <a:r>
              <a:rPr lang="en-US" b="1" dirty="0" err="1" smtClean="0">
                <a:solidFill>
                  <a:schemeClr val="tx1">
                    <a:lumMod val="10000"/>
                  </a:schemeClr>
                </a:solidFill>
                <a:latin typeface="Courier New" pitchFamily="49" charset="0"/>
                <a:cs typeface="Courier New" pitchFamily="49" charset="0"/>
              </a:rPr>
              <a:t>EventArgs</a:t>
            </a:r>
            <a:r>
              <a:rPr lang="en-US" b="1" dirty="0" smtClean="0">
                <a:solidFill>
                  <a:schemeClr val="tx1">
                    <a:lumMod val="10000"/>
                  </a:schemeClr>
                </a:solidFill>
                <a:latin typeface="Courier New" pitchFamily="49" charset="0"/>
                <a:cs typeface="Courier New" pitchFamily="49" charset="0"/>
              </a:rPr>
              <a:t> e) {</a:t>
            </a:r>
          </a:p>
          <a:p>
            <a:r>
              <a:rPr lang="en-US" b="1" dirty="0" smtClean="0">
                <a:solidFill>
                  <a:schemeClr val="tx1">
                    <a:lumMod val="10000"/>
                  </a:schemeClr>
                </a:solidFill>
                <a:latin typeface="Courier New" pitchFamily="49" charset="0"/>
                <a:cs typeface="Courier New" pitchFamily="49" charset="0"/>
              </a:rPr>
              <a:t>  </a:t>
            </a:r>
            <a:r>
              <a:rPr lang="en-US" b="1" dirty="0" err="1" smtClean="0">
                <a:solidFill>
                  <a:schemeClr val="tx1">
                    <a:lumMod val="10000"/>
                  </a:schemeClr>
                </a:solidFill>
                <a:latin typeface="Courier New" pitchFamily="49" charset="0"/>
                <a:cs typeface="Courier New" pitchFamily="49" charset="0"/>
              </a:rPr>
              <a:t>ControllerBuilder.Current.SetControllerFactory</a:t>
            </a:r>
            <a:r>
              <a:rPr lang="en-US" b="1" dirty="0" smtClean="0">
                <a:solidFill>
                  <a:schemeClr val="tx1">
                    <a:lumMod val="10000"/>
                  </a:schemeClr>
                </a:solidFill>
                <a:latin typeface="Courier New" pitchFamily="49" charset="0"/>
                <a:cs typeface="Courier New" pitchFamily="49" charset="0"/>
              </a:rPr>
              <a:t>(</a:t>
            </a:r>
          </a:p>
          <a:p>
            <a:r>
              <a:rPr lang="en-US" b="1" dirty="0" smtClean="0">
                <a:solidFill>
                  <a:schemeClr val="tx1">
                    <a:lumMod val="10000"/>
                  </a:schemeClr>
                </a:solidFill>
                <a:latin typeface="Courier New" pitchFamily="49" charset="0"/>
                <a:cs typeface="Courier New" pitchFamily="49" charset="0"/>
              </a:rPr>
              <a:t>    </a:t>
            </a:r>
            <a:r>
              <a:rPr lang="en-US" b="1" dirty="0" err="1" smtClean="0">
                <a:solidFill>
                  <a:schemeClr val="tx1">
                    <a:lumMod val="10000"/>
                  </a:schemeClr>
                </a:solidFill>
                <a:latin typeface="Courier New" pitchFamily="49" charset="0"/>
                <a:cs typeface="Courier New" pitchFamily="49" charset="0"/>
              </a:rPr>
              <a:t>typeof</a:t>
            </a:r>
            <a:r>
              <a:rPr lang="en-US" b="1" dirty="0" smtClean="0">
                <a:solidFill>
                  <a:schemeClr val="tx1">
                    <a:lumMod val="10000"/>
                  </a:schemeClr>
                </a:solidFill>
                <a:latin typeface="Courier New" pitchFamily="49" charset="0"/>
                <a:cs typeface="Courier New" pitchFamily="49" charset="0"/>
              </a:rPr>
              <a:t>(</a:t>
            </a:r>
            <a:r>
              <a:rPr lang="en-US" b="1" dirty="0" err="1" smtClean="0">
                <a:solidFill>
                  <a:schemeClr val="tx1">
                    <a:lumMod val="10000"/>
                  </a:schemeClr>
                </a:solidFill>
                <a:latin typeface="Courier New" pitchFamily="49" charset="0"/>
                <a:cs typeface="Courier New" pitchFamily="49" charset="0"/>
              </a:rPr>
              <a:t>MyControllerFactory</a:t>
            </a:r>
            <a:r>
              <a:rPr lang="en-US" b="1" dirty="0" smtClean="0">
                <a:solidFill>
                  <a:schemeClr val="tx1">
                    <a:lumMod val="10000"/>
                  </a:schemeClr>
                </a:solidFill>
                <a:latin typeface="Courier New" pitchFamily="49" charset="0"/>
                <a:cs typeface="Courier New" pitchFamily="49" charset="0"/>
              </a:rPr>
              <a:t>));</a:t>
            </a:r>
          </a:p>
          <a:p>
            <a:r>
              <a:rPr lang="en-US" b="1" dirty="0" smtClean="0">
                <a:solidFill>
                  <a:schemeClr val="tx1">
                    <a:lumMod val="10000"/>
                  </a:schemeClr>
                </a:solidFill>
                <a:latin typeface="Courier New" pitchFamily="49" charset="0"/>
                <a:cs typeface="Courier New" pitchFamily="49" charset="0"/>
              </a:rPr>
              <a:t>}</a:t>
            </a:r>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View Engine</a:t>
            </a:r>
            <a:endParaRPr lang="en-US" dirty="0"/>
          </a:p>
        </p:txBody>
      </p:sp>
      <p:sp>
        <p:nvSpPr>
          <p:cNvPr id="3" name="Content Placeholder 2"/>
          <p:cNvSpPr>
            <a:spLocks noGrp="1"/>
          </p:cNvSpPr>
          <p:nvPr>
            <p:ph idx="1"/>
          </p:nvPr>
        </p:nvSpPr>
        <p:spPr>
          <a:xfrm>
            <a:off x="457200" y="1295400"/>
            <a:ext cx="8229600" cy="1752600"/>
          </a:xfrm>
        </p:spPr>
        <p:txBody>
          <a:bodyPr/>
          <a:lstStyle/>
          <a:p>
            <a:r>
              <a:rPr lang="en-US" dirty="0" smtClean="0"/>
              <a:t>Scenarios, Goals and Design:</a:t>
            </a:r>
          </a:p>
          <a:p>
            <a:pPr lvl="1"/>
            <a:r>
              <a:rPr lang="en-US" dirty="0" smtClean="0"/>
              <a:t>Mock out views for testing</a:t>
            </a:r>
          </a:p>
          <a:p>
            <a:pPr lvl="1"/>
            <a:r>
              <a:rPr lang="en-US" dirty="0" smtClean="0"/>
              <a:t>Replace ASPX with other technologies</a:t>
            </a:r>
            <a:endParaRPr lang="en-US" dirty="0"/>
          </a:p>
        </p:txBody>
      </p:sp>
      <p:sp>
        <p:nvSpPr>
          <p:cNvPr id="4" name="TextBox 3"/>
          <p:cNvSpPr txBox="1"/>
          <p:nvPr/>
        </p:nvSpPr>
        <p:spPr>
          <a:xfrm>
            <a:off x="457200" y="2971800"/>
            <a:ext cx="8382000" cy="2554545"/>
          </a:xfrm>
          <a:prstGeom prst="rect">
            <a:avLst/>
          </a:prstGeom>
          <a:solidFill>
            <a:schemeClr val="accent3">
              <a:lumMod val="40000"/>
              <a:lumOff val="60000"/>
            </a:schemeClr>
          </a:solidFill>
        </p:spPr>
        <p:txBody>
          <a:bodyPr wrap="square" rtlCol="0">
            <a:spAutoFit/>
          </a:bodyPr>
          <a:lstStyle/>
          <a:p>
            <a:r>
              <a:rPr lang="en-US" sz="2000" b="1" dirty="0" smtClean="0">
                <a:solidFill>
                  <a:schemeClr val="tx1">
                    <a:lumMod val="10000"/>
                  </a:schemeClr>
                </a:solidFill>
                <a:latin typeface="Courier New" pitchFamily="49" charset="0"/>
                <a:cs typeface="Courier New" pitchFamily="49" charset="0"/>
              </a:rPr>
              <a:t>public interface </a:t>
            </a:r>
            <a:r>
              <a:rPr lang="en-US" sz="2000" b="1" dirty="0" err="1" smtClean="0">
                <a:solidFill>
                  <a:schemeClr val="tx1">
                    <a:lumMod val="10000"/>
                  </a:schemeClr>
                </a:solidFill>
                <a:latin typeface="Courier New" pitchFamily="49" charset="0"/>
                <a:cs typeface="Courier New" pitchFamily="49" charset="0"/>
              </a:rPr>
              <a:t>IViewEngine</a:t>
            </a:r>
            <a:r>
              <a:rPr lang="en-US" sz="2000" b="1" dirty="0" smtClean="0">
                <a:solidFill>
                  <a:schemeClr val="tx1">
                    <a:lumMod val="10000"/>
                  </a:schemeClr>
                </a:solidFill>
                <a:latin typeface="Courier New" pitchFamily="49" charset="0"/>
                <a:cs typeface="Courier New" pitchFamily="49" charset="0"/>
              </a:rPr>
              <a:t> { </a:t>
            </a:r>
          </a:p>
          <a:p>
            <a:r>
              <a:rPr lang="en-US" sz="2000" b="1" dirty="0" smtClean="0">
                <a:solidFill>
                  <a:schemeClr val="tx1">
                    <a:lumMod val="10000"/>
                  </a:schemeClr>
                </a:solidFill>
                <a:latin typeface="Courier New" pitchFamily="49" charset="0"/>
                <a:cs typeface="Courier New" pitchFamily="49" charset="0"/>
              </a:rPr>
              <a:t>    void </a:t>
            </a:r>
            <a:r>
              <a:rPr lang="en-US" sz="2000" b="1" dirty="0" err="1" smtClean="0">
                <a:solidFill>
                  <a:schemeClr val="tx1">
                    <a:lumMod val="10000"/>
                  </a:schemeClr>
                </a:solidFill>
                <a:latin typeface="Courier New" pitchFamily="49" charset="0"/>
                <a:cs typeface="Courier New" pitchFamily="49" charset="0"/>
              </a:rPr>
              <a:t>RenderView</a:t>
            </a:r>
            <a:r>
              <a:rPr lang="en-US" sz="2000" b="1" dirty="0" smtClean="0">
                <a:solidFill>
                  <a:schemeClr val="tx1">
                    <a:lumMod val="10000"/>
                  </a:schemeClr>
                </a:solidFill>
                <a:latin typeface="Courier New" pitchFamily="49" charset="0"/>
                <a:cs typeface="Courier New" pitchFamily="49" charset="0"/>
              </a:rPr>
              <a:t>(</a:t>
            </a:r>
            <a:r>
              <a:rPr lang="en-US" sz="2000" b="1" dirty="0" err="1" smtClean="0">
                <a:solidFill>
                  <a:schemeClr val="tx1">
                    <a:lumMod val="10000"/>
                  </a:schemeClr>
                </a:solidFill>
                <a:latin typeface="Courier New" pitchFamily="49" charset="0"/>
                <a:cs typeface="Courier New" pitchFamily="49" charset="0"/>
              </a:rPr>
              <a:t>ViewContext</a:t>
            </a:r>
            <a:r>
              <a:rPr lang="en-US" sz="2000" b="1" dirty="0" smtClean="0">
                <a:solidFill>
                  <a:schemeClr val="tx1">
                    <a:lumMod val="10000"/>
                  </a:schemeClr>
                </a:solidFill>
                <a:latin typeface="Courier New" pitchFamily="49" charset="0"/>
                <a:cs typeface="Courier New" pitchFamily="49" charset="0"/>
              </a:rPr>
              <a:t> context); </a:t>
            </a:r>
          </a:p>
          <a:p>
            <a:r>
              <a:rPr lang="en-US" sz="2000" b="1" dirty="0" smtClean="0">
                <a:solidFill>
                  <a:schemeClr val="tx1">
                    <a:lumMod val="10000"/>
                  </a:schemeClr>
                </a:solidFill>
                <a:latin typeface="Courier New" pitchFamily="49" charset="0"/>
                <a:cs typeface="Courier New" pitchFamily="49" charset="0"/>
              </a:rPr>
              <a:t>} </a:t>
            </a:r>
          </a:p>
          <a:p>
            <a:endParaRPr lang="en-US" sz="2000" b="1" dirty="0" smtClean="0">
              <a:solidFill>
                <a:schemeClr val="tx1">
                  <a:lumMod val="10000"/>
                </a:schemeClr>
              </a:solidFill>
              <a:latin typeface="Courier New" pitchFamily="49" charset="0"/>
              <a:cs typeface="Courier New" pitchFamily="49" charset="0"/>
            </a:endParaRPr>
          </a:p>
          <a:p>
            <a:r>
              <a:rPr lang="en-US" sz="2000" b="1" dirty="0" smtClean="0">
                <a:solidFill>
                  <a:schemeClr val="tx1">
                    <a:lumMod val="10000"/>
                  </a:schemeClr>
                </a:solidFill>
                <a:latin typeface="Courier New" pitchFamily="49" charset="0"/>
                <a:cs typeface="Courier New" pitchFamily="49" charset="0"/>
              </a:rPr>
              <a:t>Inside controller class:</a:t>
            </a:r>
          </a:p>
          <a:p>
            <a:r>
              <a:rPr lang="en-US" sz="2000" b="1" dirty="0" smtClean="0">
                <a:solidFill>
                  <a:schemeClr val="tx1">
                    <a:lumMod val="10000"/>
                  </a:schemeClr>
                </a:solidFill>
                <a:latin typeface="Courier New" pitchFamily="49" charset="0"/>
                <a:cs typeface="Courier New" pitchFamily="49" charset="0"/>
              </a:rPr>
              <a:t>    </a:t>
            </a:r>
            <a:r>
              <a:rPr lang="en-US" sz="2000" b="1" dirty="0" err="1" smtClean="0">
                <a:solidFill>
                  <a:schemeClr val="tx1">
                    <a:lumMod val="10000"/>
                  </a:schemeClr>
                </a:solidFill>
                <a:latin typeface="Courier New" pitchFamily="49" charset="0"/>
                <a:cs typeface="Courier New" pitchFamily="49" charset="0"/>
              </a:rPr>
              <a:t>this.ViewEngine</a:t>
            </a:r>
            <a:r>
              <a:rPr lang="en-US" sz="2000" b="1" dirty="0" smtClean="0">
                <a:solidFill>
                  <a:schemeClr val="tx1">
                    <a:lumMod val="10000"/>
                  </a:schemeClr>
                </a:solidFill>
                <a:latin typeface="Courier New" pitchFamily="49" charset="0"/>
                <a:cs typeface="Courier New" pitchFamily="49" charset="0"/>
              </a:rPr>
              <a:t> = new </a:t>
            </a:r>
            <a:r>
              <a:rPr lang="en-US" sz="2000" b="1" dirty="0" err="1" smtClean="0">
                <a:solidFill>
                  <a:schemeClr val="tx1">
                    <a:lumMod val="10000"/>
                  </a:schemeClr>
                </a:solidFill>
                <a:latin typeface="Courier New" pitchFamily="49" charset="0"/>
                <a:cs typeface="Courier New" pitchFamily="49" charset="0"/>
              </a:rPr>
              <a:t>XmlViewEngine</a:t>
            </a:r>
            <a:r>
              <a:rPr lang="en-US" sz="2000" b="1" dirty="0" smtClean="0">
                <a:solidFill>
                  <a:schemeClr val="tx1">
                    <a:lumMod val="10000"/>
                  </a:schemeClr>
                </a:solidFill>
                <a:latin typeface="Courier New" pitchFamily="49" charset="0"/>
                <a:cs typeface="Courier New" pitchFamily="49" charset="0"/>
              </a:rPr>
              <a:t>(...);</a:t>
            </a:r>
          </a:p>
          <a:p>
            <a:endParaRPr lang="en-US" sz="2000" b="1" dirty="0" smtClean="0">
              <a:solidFill>
                <a:schemeClr val="tx1">
                  <a:lumMod val="10000"/>
                </a:schemeClr>
              </a:solidFill>
              <a:latin typeface="Courier New" pitchFamily="49" charset="0"/>
              <a:cs typeface="Courier New" pitchFamily="49" charset="0"/>
            </a:endParaRPr>
          </a:p>
          <a:p>
            <a:r>
              <a:rPr lang="en-US" sz="2000" b="1" dirty="0" smtClean="0">
                <a:solidFill>
                  <a:schemeClr val="tx1">
                    <a:lumMod val="10000"/>
                  </a:schemeClr>
                </a:solidFill>
                <a:latin typeface="Courier New" pitchFamily="49" charset="0"/>
                <a:cs typeface="Courier New" pitchFamily="49" charset="0"/>
              </a:rPr>
              <a:t>    </a:t>
            </a:r>
            <a:r>
              <a:rPr lang="en-US" sz="2000" b="1" dirty="0" err="1" smtClean="0">
                <a:solidFill>
                  <a:schemeClr val="tx1">
                    <a:lumMod val="10000"/>
                  </a:schemeClr>
                </a:solidFill>
                <a:latin typeface="Courier New" pitchFamily="49" charset="0"/>
                <a:cs typeface="Courier New" pitchFamily="49" charset="0"/>
              </a:rPr>
              <a:t>RenderView</a:t>
            </a:r>
            <a:r>
              <a:rPr lang="en-US" sz="2000" b="1" dirty="0" smtClean="0">
                <a:solidFill>
                  <a:schemeClr val="tx1">
                    <a:lumMod val="10000"/>
                  </a:schemeClr>
                </a:solidFill>
                <a:latin typeface="Courier New" pitchFamily="49" charset="0"/>
                <a:cs typeface="Courier New" pitchFamily="49" charset="0"/>
              </a:rPr>
              <a:t>("</a:t>
            </a:r>
            <a:r>
              <a:rPr lang="en-US" sz="2000" b="1" dirty="0" err="1" smtClean="0">
                <a:solidFill>
                  <a:schemeClr val="tx1">
                    <a:lumMod val="10000"/>
                  </a:schemeClr>
                </a:solidFill>
                <a:latin typeface="Courier New" pitchFamily="49" charset="0"/>
                <a:cs typeface="Courier New" pitchFamily="49" charset="0"/>
              </a:rPr>
              <a:t>foo</a:t>
            </a:r>
            <a:r>
              <a:rPr lang="en-US" sz="2000" b="1" dirty="0" smtClean="0">
                <a:solidFill>
                  <a:schemeClr val="tx1">
                    <a:lumMod val="10000"/>
                  </a:schemeClr>
                </a:solidFill>
                <a:latin typeface="Courier New" pitchFamily="49" charset="0"/>
                <a:cs typeface="Courier New" pitchFamily="49" charset="0"/>
              </a:rPr>
              <a:t>", </a:t>
            </a:r>
            <a:r>
              <a:rPr lang="en-US" sz="2000" b="1" dirty="0" err="1" smtClean="0">
                <a:solidFill>
                  <a:schemeClr val="tx1">
                    <a:lumMod val="10000"/>
                  </a:schemeClr>
                </a:solidFill>
                <a:latin typeface="Courier New" pitchFamily="49" charset="0"/>
                <a:cs typeface="Courier New" pitchFamily="49" charset="0"/>
              </a:rPr>
              <a:t>myData</a:t>
            </a:r>
            <a:r>
              <a:rPr lang="en-US" sz="2000" b="1" dirty="0" smtClean="0">
                <a:solidFill>
                  <a:schemeClr val="tx1">
                    <a:lumMod val="10000"/>
                  </a:schemeClr>
                </a:solidFill>
                <a:latin typeface="Courier New" pitchFamily="49" charset="0"/>
                <a:cs typeface="Courier New" pitchFamily="49" charset="0"/>
              </a:rPr>
              <a:t>);</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smtClean="0"/>
              <a:t>Goals</a:t>
            </a:r>
          </a:p>
        </p:txBody>
      </p:sp>
      <p:sp>
        <p:nvSpPr>
          <p:cNvPr id="3075" name="Content Placeholder 2"/>
          <p:cNvSpPr>
            <a:spLocks noGrp="1"/>
          </p:cNvSpPr>
          <p:nvPr>
            <p:ph idx="1"/>
          </p:nvPr>
        </p:nvSpPr>
        <p:spPr>
          <a:xfrm>
            <a:off x="381000" y="1412875"/>
            <a:ext cx="8382000" cy="3168560"/>
          </a:xfrm>
        </p:spPr>
        <p:txBody>
          <a:bodyPr/>
          <a:lstStyle/>
          <a:p>
            <a:r>
              <a:rPr lang="en-US" dirty="0" smtClean="0"/>
              <a:t>Maintain Clean Separation of Concerns</a:t>
            </a:r>
          </a:p>
          <a:p>
            <a:pPr lvl="1"/>
            <a:r>
              <a:rPr lang="en-US" dirty="0" smtClean="0"/>
              <a:t>Easy Testing </a:t>
            </a:r>
          </a:p>
          <a:p>
            <a:pPr lvl="1"/>
            <a:r>
              <a:rPr lang="en-US" dirty="0" smtClean="0"/>
              <a:t>Red/Green TDD </a:t>
            </a:r>
          </a:p>
          <a:p>
            <a:pPr lvl="1"/>
            <a:r>
              <a:rPr lang="en-US" dirty="0" smtClean="0"/>
              <a:t>Highly maintainable applications by default</a:t>
            </a:r>
          </a:p>
          <a:p>
            <a:pPr>
              <a:buFontTx/>
              <a:buNone/>
            </a:pPr>
            <a:endParaRPr lang="en-US" sz="600" dirty="0" smtClean="0"/>
          </a:p>
          <a:p>
            <a:r>
              <a:rPr lang="en-US" dirty="0" smtClean="0"/>
              <a:t>Extensible and Pluggable</a:t>
            </a:r>
          </a:p>
          <a:p>
            <a:pPr lvl="1"/>
            <a:r>
              <a:rPr lang="en-US" dirty="0" smtClean="0"/>
              <a:t>Support replacing any component of system</a:t>
            </a:r>
          </a:p>
          <a:p>
            <a:pPr lvl="1"/>
            <a:endParaRPr lang="en-US" sz="1100" dirty="0" smtClean="0"/>
          </a:p>
        </p:txBody>
      </p:sp>
      <p:sp>
        <p:nvSpPr>
          <p:cNvPr id="4" name="Rounded Rectangle 3"/>
          <p:cNvSpPr/>
          <p:nvPr/>
        </p:nvSpPr>
        <p:spPr bwMode="auto">
          <a:xfrm>
            <a:off x="152400" y="6553200"/>
            <a:ext cx="8382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dirty="0" smtClean="0"/>
              <a:t>Goals</a:t>
            </a:r>
          </a:p>
        </p:txBody>
      </p:sp>
      <p:sp>
        <p:nvSpPr>
          <p:cNvPr id="4099" name="Content Placeholder 2"/>
          <p:cNvSpPr>
            <a:spLocks noGrp="1"/>
          </p:cNvSpPr>
          <p:nvPr>
            <p:ph idx="1"/>
          </p:nvPr>
        </p:nvSpPr>
        <p:spPr>
          <a:xfrm>
            <a:off x="381000" y="1412875"/>
            <a:ext cx="8382000" cy="3777957"/>
          </a:xfrm>
        </p:spPr>
        <p:txBody>
          <a:bodyPr/>
          <a:lstStyle/>
          <a:p>
            <a:r>
              <a:rPr lang="en-US" dirty="0" smtClean="0"/>
              <a:t>Enable clean URLs and HTML</a:t>
            </a:r>
          </a:p>
          <a:p>
            <a:pPr lvl="1"/>
            <a:r>
              <a:rPr lang="en-US" dirty="0" smtClean="0"/>
              <a:t>SEO and REST friendly URL structures</a:t>
            </a:r>
          </a:p>
          <a:p>
            <a:pPr lvl="1"/>
            <a:endParaRPr lang="en-US" sz="1100" dirty="0" smtClean="0"/>
          </a:p>
          <a:p>
            <a:r>
              <a:rPr lang="en-US" dirty="0" smtClean="0"/>
              <a:t>Great integration within ASP.NET</a:t>
            </a:r>
          </a:p>
          <a:p>
            <a:pPr lvl="1"/>
            <a:r>
              <a:rPr lang="en-US" dirty="0" smtClean="0"/>
              <a:t>All the same providers still work</a:t>
            </a:r>
          </a:p>
          <a:p>
            <a:pPr lvl="1"/>
            <a:r>
              <a:rPr lang="en-US" dirty="0" smtClean="0"/>
              <a:t>Membership, Session, Caching, etc.</a:t>
            </a:r>
          </a:p>
          <a:p>
            <a:pPr lvl="1"/>
            <a:r>
              <a:rPr lang="en-US" dirty="0" smtClean="0"/>
              <a:t>ASP.NET Designer Surface in VS2008</a:t>
            </a:r>
          </a:p>
          <a:p>
            <a:pPr lvl="1"/>
            <a:endParaRPr lang="en-US" sz="1000" dirty="0" smtClean="0"/>
          </a:p>
          <a:p>
            <a:endParaRPr lang="en-US" dirty="0" smtClean="0"/>
          </a:p>
        </p:txBody>
      </p:sp>
      <p:sp>
        <p:nvSpPr>
          <p:cNvPr id="4" name="Rounded Rectangle 3"/>
          <p:cNvSpPr/>
          <p:nvPr/>
        </p:nvSpPr>
        <p:spPr bwMode="auto">
          <a:xfrm>
            <a:off x="152400" y="6553200"/>
            <a:ext cx="8382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MVC</a:t>
            </a:r>
            <a:endParaRPr lang="en-US" dirty="0"/>
          </a:p>
        </p:txBody>
      </p:sp>
      <p:graphicFrame>
        <p:nvGraphicFramePr>
          <p:cNvPr id="4" name="Content Placeholder 3"/>
          <p:cNvGraphicFramePr>
            <a:graphicFrameLocks noGrp="1"/>
          </p:cNvGraphicFramePr>
          <p:nvPr>
            <p:ph idx="1"/>
          </p:nvPr>
        </p:nvGraphicFramePr>
        <p:xfrm>
          <a:off x="152400" y="762000"/>
          <a:ext cx="8839200" cy="533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ounded Rectangle 4"/>
          <p:cNvSpPr/>
          <p:nvPr/>
        </p:nvSpPr>
        <p:spPr bwMode="auto">
          <a:xfrm>
            <a:off x="152400" y="6553200"/>
            <a:ext cx="31242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Little More Detail</a:t>
            </a:r>
            <a:endParaRPr lang="en-US" dirty="0"/>
          </a:p>
        </p:txBody>
      </p:sp>
      <p:graphicFrame>
        <p:nvGraphicFramePr>
          <p:cNvPr id="4" name="Content Placeholder 3"/>
          <p:cNvGraphicFramePr>
            <a:graphicFrameLocks noGrp="1"/>
          </p:cNvGraphicFramePr>
          <p:nvPr>
            <p:ph idx="1"/>
          </p:nvPr>
        </p:nvGraphicFramePr>
        <p:xfrm>
          <a:off x="152400" y="914400"/>
          <a:ext cx="8763000" cy="5410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3962400" y="1196876"/>
            <a:ext cx="5334000" cy="2308324"/>
          </a:xfrm>
          <a:prstGeom prst="rect">
            <a:avLst/>
          </a:prstGeom>
          <a:noFill/>
        </p:spPr>
        <p:txBody>
          <a:bodyPr wrap="square" rtlCol="0">
            <a:spAutoFit/>
          </a:bodyPr>
          <a:lstStyle/>
          <a:p>
            <a:pPr>
              <a:buFont typeface="Arial" pitchFamily="34" charset="0"/>
              <a:buChar char="•"/>
            </a:pPr>
            <a:r>
              <a:rPr lang="en-US" sz="2400" dirty="0" smtClean="0"/>
              <a:t> Browser requests /Products/</a:t>
            </a:r>
          </a:p>
          <a:p>
            <a:pPr>
              <a:buFont typeface="Arial" pitchFamily="34" charset="0"/>
              <a:buChar char="•"/>
            </a:pPr>
            <a:r>
              <a:rPr lang="en-US" sz="2400" dirty="0" smtClean="0"/>
              <a:t> Route is determined</a:t>
            </a:r>
          </a:p>
          <a:p>
            <a:pPr>
              <a:buFont typeface="Arial" pitchFamily="34" charset="0"/>
              <a:buChar char="•"/>
            </a:pPr>
            <a:r>
              <a:rPr lang="en-US" sz="2400" dirty="0" smtClean="0"/>
              <a:t> Controller is activated</a:t>
            </a:r>
          </a:p>
          <a:p>
            <a:pPr>
              <a:buFont typeface="Arial" pitchFamily="34" charset="0"/>
              <a:buChar char="•"/>
            </a:pPr>
            <a:r>
              <a:rPr lang="en-US" sz="2400" dirty="0" smtClean="0"/>
              <a:t> Method on Controller is invoked</a:t>
            </a:r>
          </a:p>
          <a:p>
            <a:pPr>
              <a:buFont typeface="Arial" pitchFamily="34" charset="0"/>
              <a:buChar char="•"/>
            </a:pPr>
            <a:r>
              <a:rPr lang="en-US" sz="2400" dirty="0" smtClean="0"/>
              <a:t> Controller does some stuff</a:t>
            </a:r>
          </a:p>
          <a:p>
            <a:pPr>
              <a:buFont typeface="Arial" pitchFamily="34" charset="0"/>
              <a:buChar char="•"/>
            </a:pPr>
            <a:r>
              <a:rPr lang="en-US" sz="2400" dirty="0" smtClean="0"/>
              <a:t> Renders View, passing in </a:t>
            </a:r>
            <a:r>
              <a:rPr lang="en-US" sz="2400" dirty="0" err="1" smtClean="0"/>
              <a:t>ViewData</a:t>
            </a:r>
            <a:endParaRPr lang="en-US" sz="2400" dirty="0"/>
          </a:p>
        </p:txBody>
      </p:sp>
      <p:sp>
        <p:nvSpPr>
          <p:cNvPr id="5" name="Rounded Rectangle 4"/>
          <p:cNvSpPr/>
          <p:nvPr/>
        </p:nvSpPr>
        <p:spPr bwMode="auto">
          <a:xfrm>
            <a:off x="152400" y="6553200"/>
            <a:ext cx="35814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pull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667000"/>
            <a:ext cx="7162800" cy="1994392"/>
          </a:xfrm>
        </p:spPr>
        <p:txBody>
          <a:bodyPr/>
          <a:lstStyle/>
          <a:p>
            <a:r>
              <a:rPr lang="en-US" sz="4800" dirty="0" smtClean="0"/>
              <a:t>Demo</a:t>
            </a:r>
            <a:br>
              <a:rPr lang="en-US" sz="4800" dirty="0" smtClean="0"/>
            </a:br>
            <a:r>
              <a:rPr lang="en-US" sz="4800" dirty="0" smtClean="0"/>
              <a:t>Building a Product Catalog</a:t>
            </a:r>
            <a:endParaRPr lang="en-US" sz="4800" dirty="0"/>
          </a:p>
        </p:txBody>
      </p:sp>
      <p:sp>
        <p:nvSpPr>
          <p:cNvPr id="4" name="Rounded Rectangle 3"/>
          <p:cNvSpPr/>
          <p:nvPr/>
        </p:nvSpPr>
        <p:spPr bwMode="auto">
          <a:xfrm>
            <a:off x="152400" y="6553200"/>
            <a:ext cx="6096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MS_Mix_Template_4-3_Format">
  <a:themeElements>
    <a:clrScheme name="MIX08_2">
      <a:dk1>
        <a:srgbClr val="000000"/>
      </a:dk1>
      <a:lt1>
        <a:srgbClr val="FFFFFF"/>
      </a:lt1>
      <a:dk2>
        <a:srgbClr val="6E0F4C"/>
      </a:dk2>
      <a:lt2>
        <a:srgbClr val="FFFFFF"/>
      </a:lt2>
      <a:accent1>
        <a:srgbClr val="D68E02"/>
      </a:accent1>
      <a:accent2>
        <a:srgbClr val="0070C0"/>
      </a:accent2>
      <a:accent3>
        <a:srgbClr val="A75135"/>
      </a:accent3>
      <a:accent4>
        <a:srgbClr val="3F6669"/>
      </a:accent4>
      <a:accent5>
        <a:srgbClr val="520B39"/>
      </a:accent5>
      <a:accent6>
        <a:srgbClr val="7B7B7B"/>
      </a:accent6>
      <a:hlink>
        <a:srgbClr val="FFFFFF"/>
      </a:hlink>
      <a:folHlink>
        <a:srgbClr val="A5A5A5"/>
      </a:folHlink>
    </a:clrScheme>
    <a:fontScheme name="Segoe">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1">
          <a:schemeClr val="accent1"/>
        </a:lnRef>
        <a:fillRef idx="3">
          <a:schemeClr val="accent1"/>
        </a:fillRef>
        <a:effectRef idx="2">
          <a:schemeClr val="accent1"/>
        </a:effectRef>
        <a:fontRef idx="minor">
          <a:schemeClr val="lt1"/>
        </a:fontRef>
      </a:style>
    </a:spDef>
    <a:txDef>
      <a:spPr>
        <a:noFill/>
      </a:spPr>
      <a:bodyPr wrap="square" rtlCol="0">
        <a:spAutoFit/>
      </a:bodyPr>
      <a:lstStyle>
        <a:defPPr>
          <a:defRPr sz="3200" dirty="0" smtClean="0">
            <a:effectLst>
              <a:outerShdw blurRad="38100" dist="38100" dir="2700000" algn="tl">
                <a:srgbClr val="000000">
                  <a:alpha val="43137"/>
                </a:srgbClr>
              </a:outerShdw>
            </a:effectLst>
          </a:defRPr>
        </a:defPPr>
      </a:lstStyle>
    </a:tx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TechReady6_Breakout_Chalktalk_Template</Template>
  <TotalTime>7127</TotalTime>
  <Words>2047</Words>
  <Application>Microsoft PowerPoint</Application>
  <PresentationFormat>On-screen Show (4:3)</PresentationFormat>
  <Paragraphs>443</Paragraphs>
  <Slides>42</Slides>
  <Notes>35</Notes>
  <HiddenSlides>0</HiddenSlides>
  <MMClips>0</MMClips>
  <ScaleCrop>false</ScaleCrop>
  <HeadingPairs>
    <vt:vector size="4" baseType="variant">
      <vt:variant>
        <vt:lpstr>Theme</vt:lpstr>
      </vt:variant>
      <vt:variant>
        <vt:i4>2</vt:i4>
      </vt:variant>
      <vt:variant>
        <vt:lpstr>Slide Titles</vt:lpstr>
      </vt:variant>
      <vt:variant>
        <vt:i4>42</vt:i4>
      </vt:variant>
    </vt:vector>
  </HeadingPairs>
  <TitlesOfParts>
    <vt:vector size="44" baseType="lpstr">
      <vt:lpstr>MS_Mix_Template_4-3_Format</vt:lpstr>
      <vt:lpstr>White with Courier font for code slides</vt:lpstr>
      <vt:lpstr>ASP.NET MVC http://www.asp.net/mvc</vt:lpstr>
      <vt:lpstr>ASP.NET MVC</vt:lpstr>
      <vt:lpstr>How ASP.NET MVC Works</vt:lpstr>
      <vt:lpstr>Demo Hello World MVC Project</vt:lpstr>
      <vt:lpstr>Goals</vt:lpstr>
      <vt:lpstr>Goals</vt:lpstr>
      <vt:lpstr>MVC</vt:lpstr>
      <vt:lpstr>A Little More Detail</vt:lpstr>
      <vt:lpstr>Demo Building a Product Catalog</vt:lpstr>
      <vt:lpstr>Understanding Interactions</vt:lpstr>
      <vt:lpstr>Demo Handling Updates</vt:lpstr>
      <vt:lpstr>Interfaces and Testing</vt:lpstr>
      <vt:lpstr>Testing Controller Actions</vt:lpstr>
      <vt:lpstr>Demo Testing Product Catalog</vt:lpstr>
      <vt:lpstr>Custom URL Routing</vt:lpstr>
      <vt:lpstr>Demo Custom Routing</vt:lpstr>
      <vt:lpstr>Filter Attributes</vt:lpstr>
      <vt:lpstr>Demo Custom Attributes</vt:lpstr>
      <vt:lpstr>More Extensibility Goodness</vt:lpstr>
      <vt:lpstr>Summary</vt:lpstr>
      <vt:lpstr>Common Questions</vt:lpstr>
      <vt:lpstr>Slide 22</vt:lpstr>
      <vt:lpstr>Even More Detail – Request Flow</vt:lpstr>
      <vt:lpstr>Extensibility</vt:lpstr>
      <vt:lpstr>ViewEngineBase</vt:lpstr>
      <vt:lpstr>View Engine Base Class</vt:lpstr>
      <vt:lpstr>NHaml – Extreme Custom Views</vt:lpstr>
      <vt:lpstr>NHaml – Extreme Custom Views</vt:lpstr>
      <vt:lpstr>Appendix</vt:lpstr>
      <vt:lpstr>Controller</vt:lpstr>
      <vt:lpstr>Basic Controller Handling</vt:lpstr>
      <vt:lpstr>Controller Base Class</vt:lpstr>
      <vt:lpstr>Controller – Regular APIs</vt:lpstr>
      <vt:lpstr>Controller – Customization APIs</vt:lpstr>
      <vt:lpstr>Controller – Test Hooks</vt:lpstr>
      <vt:lpstr>Basic Views</vt:lpstr>
      <vt:lpstr>ViewEngineBase</vt:lpstr>
      <vt:lpstr>View Engine Base Class</vt:lpstr>
      <vt:lpstr>NHaml – Extreme Custom Views</vt:lpstr>
      <vt:lpstr>NHaml – Extreme Custom Views</vt:lpstr>
      <vt:lpstr>Controller Factory</vt:lpstr>
      <vt:lpstr>View Engine</vt:lpstr>
    </vt:vector>
  </TitlesOfParts>
  <Company>Tech Conferences,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T22 The ASP.NET MVC Framework</dc:title>
  <dc:subject>MIX08</dc:subject>
  <dc:creator>Erik Ruthruff</dc:creator>
  <dc:description>Template design: Artitudes Design, Eva Ungvari
Formatting: 
Event Date:  March 5 - 6, 2008
Event Location:  Las Vegas, NV  USA
Audience:  designers</dc:description>
  <cp:lastModifiedBy>scottgu</cp:lastModifiedBy>
  <cp:revision>686</cp:revision>
  <dcterms:created xsi:type="dcterms:W3CDTF">2003-02-03T22:16:31Z</dcterms:created>
  <dcterms:modified xsi:type="dcterms:W3CDTF">2008-04-28T04:34:51Z</dcterms:modified>
</cp:coreProperties>
</file>